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2" r:id="rId2"/>
    <p:sldId id="271" r:id="rId3"/>
    <p:sldId id="270" r:id="rId4"/>
    <p:sldId id="272" r:id="rId5"/>
    <p:sldId id="275" r:id="rId6"/>
    <p:sldId id="315" r:id="rId7"/>
    <p:sldId id="273" r:id="rId8"/>
    <p:sldId id="274" r:id="rId9"/>
    <p:sldId id="277" r:id="rId10"/>
    <p:sldId id="278" r:id="rId11"/>
    <p:sldId id="280" r:id="rId12"/>
    <p:sldId id="281" r:id="rId13"/>
    <p:sldId id="307" r:id="rId14"/>
    <p:sldId id="279" r:id="rId15"/>
    <p:sldId id="295" r:id="rId16"/>
    <p:sldId id="282" r:id="rId17"/>
    <p:sldId id="286" r:id="rId18"/>
    <p:sldId id="287" r:id="rId19"/>
    <p:sldId id="292" r:id="rId20"/>
    <p:sldId id="291" r:id="rId21"/>
    <p:sldId id="299" r:id="rId22"/>
    <p:sldId id="288" r:id="rId23"/>
    <p:sldId id="289" r:id="rId24"/>
    <p:sldId id="296" r:id="rId25"/>
    <p:sldId id="300" r:id="rId26"/>
    <p:sldId id="301" r:id="rId27"/>
    <p:sldId id="302" r:id="rId28"/>
    <p:sldId id="313" r:id="rId29"/>
    <p:sldId id="314" r:id="rId30"/>
    <p:sldId id="267" r:id="rId31"/>
  </p:sldIdLst>
  <p:sldSz cx="9144000" cy="5143500" type="screen16x9"/>
  <p:notesSz cx="7023100" cy="9309100"/>
  <p:embeddedFontLst>
    <p:embeddedFont>
      <p:font typeface="Abadi" panose="020B0604020104020204" pitchFamily="34" charset="0"/>
      <p:regular r:id="rId34"/>
    </p:embeddedFont>
    <p:embeddedFont>
      <p:font typeface="Cambria Math" panose="02040503050406030204" pitchFamily="18" charset="0"/>
      <p:regular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91">
          <p15:clr>
            <a:srgbClr val="A4A3A4"/>
          </p15:clr>
        </p15:guide>
        <p15:guide id="2" orient="horz" pos="2990">
          <p15:clr>
            <a:srgbClr val="A4A3A4"/>
          </p15:clr>
        </p15:guide>
        <p15:guide id="3" orient="horz" pos="899">
          <p15:clr>
            <a:srgbClr val="A4A3A4"/>
          </p15:clr>
        </p15:guide>
        <p15:guide id="4" orient="horz" pos="368">
          <p15:clr>
            <a:srgbClr val="A4A3A4"/>
          </p15:clr>
        </p15:guide>
        <p15:guide id="5" orient="horz" pos="684" userDrawn="1">
          <p15:clr>
            <a:srgbClr val="A4A3A4"/>
          </p15:clr>
        </p15:guide>
        <p15:guide id="6" pos="5549">
          <p15:clr>
            <a:srgbClr val="A4A3A4"/>
          </p15:clr>
        </p15:guide>
        <p15:guide id="7" pos="2882">
          <p15:clr>
            <a:srgbClr val="A4A3A4"/>
          </p15:clr>
        </p15:guide>
        <p15:guide id="8" pos="202">
          <p15:clr>
            <a:srgbClr val="A4A3A4"/>
          </p15:clr>
        </p15:guide>
        <p15:guide id="9" pos="4219">
          <p15:clr>
            <a:srgbClr val="A4A3A4"/>
          </p15:clr>
        </p15:guide>
        <p15:guide id="10" pos="3104">
          <p15:clr>
            <a:srgbClr val="A4A3A4"/>
          </p15:clr>
        </p15:guide>
        <p15:guide id="11" pos="2682">
          <p15:clr>
            <a:srgbClr val="A4A3A4"/>
          </p15:clr>
        </p15:guide>
        <p15:guide id="12" pos="9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721E"/>
    <a:srgbClr val="D6001C"/>
    <a:srgbClr val="54585A"/>
    <a:srgbClr val="9EA2A2"/>
    <a:srgbClr val="5F6062"/>
    <a:srgbClr val="424242"/>
    <a:srgbClr val="73AFB6"/>
    <a:srgbClr val="73AF55"/>
    <a:srgbClr val="DB091C"/>
    <a:srgbClr val="00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CE2E68-7075-4947-97AC-5EE51959785A}" v="110" dt="2024-11-20T18:18:13.4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60" autoAdjust="0"/>
    <p:restoredTop sz="94722"/>
  </p:normalViewPr>
  <p:slideViewPr>
    <p:cSldViewPr snapToGrid="0" snapToObjects="1">
      <p:cViewPr varScale="1">
        <p:scale>
          <a:sx n="136" d="100"/>
          <a:sy n="136" d="100"/>
        </p:scale>
        <p:origin x="282" y="96"/>
      </p:cViewPr>
      <p:guideLst>
        <p:guide orient="horz" pos="3191"/>
        <p:guide orient="horz" pos="2990"/>
        <p:guide orient="horz" pos="899"/>
        <p:guide orient="horz" pos="368"/>
        <p:guide orient="horz" pos="684"/>
        <p:guide pos="5549"/>
        <p:guide pos="2882"/>
        <p:guide pos="202"/>
        <p:guide pos="4219"/>
        <p:guide pos="3104"/>
        <p:guide pos="2682"/>
        <p:guide pos="99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 Mandell" userId="0583d707af95ae6f" providerId="LiveId" clId="{55902C18-7630-4C33-9A17-02507B1E0E4A}"/>
    <pc:docChg chg="undo custSel addSld delSld modSld sldOrd modMainMaster">
      <pc:chgData name="Jack Mandell" userId="0583d707af95ae6f" providerId="LiveId" clId="{55902C18-7630-4C33-9A17-02507B1E0E4A}" dt="2024-11-18T15:17:32.115" v="12458" actId="20577"/>
      <pc:docMkLst>
        <pc:docMk/>
      </pc:docMkLst>
      <pc:sldChg chg="modSp mod">
        <pc:chgData name="Jack Mandell" userId="0583d707af95ae6f" providerId="LiveId" clId="{55902C18-7630-4C33-9A17-02507B1E0E4A}" dt="2024-10-29T17:41:47.339" v="295" actId="20577"/>
        <pc:sldMkLst>
          <pc:docMk/>
          <pc:sldMk cId="2032802000" sldId="262"/>
        </pc:sldMkLst>
        <pc:spChg chg="mod">
          <ac:chgData name="Jack Mandell" userId="0583d707af95ae6f" providerId="LiveId" clId="{55902C18-7630-4C33-9A17-02507B1E0E4A}" dt="2024-10-29T17:35:24.579" v="162" actId="255"/>
          <ac:spMkLst>
            <pc:docMk/>
            <pc:sldMk cId="2032802000" sldId="262"/>
            <ac:spMk id="2" creationId="{00000000-0000-0000-0000-000000000000}"/>
          </ac:spMkLst>
        </pc:spChg>
        <pc:spChg chg="mod">
          <ac:chgData name="Jack Mandell" userId="0583d707af95ae6f" providerId="LiveId" clId="{55902C18-7630-4C33-9A17-02507B1E0E4A}" dt="2024-10-29T17:41:47.339" v="295" actId="20577"/>
          <ac:spMkLst>
            <pc:docMk/>
            <pc:sldMk cId="2032802000" sldId="262"/>
            <ac:spMk id="3" creationId="{00000000-0000-0000-0000-000000000000}"/>
          </ac:spMkLst>
        </pc:spChg>
      </pc:sldChg>
      <pc:sldChg chg="del">
        <pc:chgData name="Jack Mandell" userId="0583d707af95ae6f" providerId="LiveId" clId="{55902C18-7630-4C33-9A17-02507B1E0E4A}" dt="2024-10-29T17:40:21.993" v="182" actId="47"/>
        <pc:sldMkLst>
          <pc:docMk/>
          <pc:sldMk cId="1846434189" sldId="268"/>
        </pc:sldMkLst>
      </pc:sldChg>
      <pc:sldChg chg="del">
        <pc:chgData name="Jack Mandell" userId="0583d707af95ae6f" providerId="LiveId" clId="{55902C18-7630-4C33-9A17-02507B1E0E4A}" dt="2024-10-29T17:40:21.322" v="181" actId="47"/>
        <pc:sldMkLst>
          <pc:docMk/>
          <pc:sldMk cId="966967087" sldId="269"/>
        </pc:sldMkLst>
      </pc:sldChg>
      <pc:sldChg chg="addSp modSp mod">
        <pc:chgData name="Jack Mandell" userId="0583d707af95ae6f" providerId="LiveId" clId="{55902C18-7630-4C33-9A17-02507B1E0E4A}" dt="2024-11-13T14:52:03.789" v="8544" actId="1076"/>
        <pc:sldMkLst>
          <pc:docMk/>
          <pc:sldMk cId="1176483331" sldId="270"/>
        </pc:sldMkLst>
        <pc:spChg chg="mod">
          <ac:chgData name="Jack Mandell" userId="0583d707af95ae6f" providerId="LiveId" clId="{55902C18-7630-4C33-9A17-02507B1E0E4A}" dt="2024-10-31T12:08:37.728" v="341" actId="20577"/>
          <ac:spMkLst>
            <pc:docMk/>
            <pc:sldMk cId="1176483331" sldId="270"/>
            <ac:spMk id="5" creationId="{00000000-0000-0000-0000-000000000000}"/>
          </ac:spMkLst>
        </pc:spChg>
        <pc:spChg chg="mod">
          <ac:chgData name="Jack Mandell" userId="0583d707af95ae6f" providerId="LiveId" clId="{55902C18-7630-4C33-9A17-02507B1E0E4A}" dt="2024-10-31T14:15:05.506" v="3095" actId="20577"/>
          <ac:spMkLst>
            <pc:docMk/>
            <pc:sldMk cId="1176483331" sldId="270"/>
            <ac:spMk id="6" creationId="{00000000-0000-0000-0000-000000000000}"/>
          </ac:spMkLst>
        </pc:spChg>
        <pc:spChg chg="mod">
          <ac:chgData name="Jack Mandell" userId="0583d707af95ae6f" providerId="LiveId" clId="{55902C18-7630-4C33-9A17-02507B1E0E4A}" dt="2024-10-31T14:15:07.041" v="3096" actId="20577"/>
          <ac:spMkLst>
            <pc:docMk/>
            <pc:sldMk cId="1176483331" sldId="270"/>
            <ac:spMk id="12" creationId="{6F9694DF-55B5-81E8-98AB-58A4D6F1EB34}"/>
          </ac:spMkLst>
        </pc:spChg>
        <pc:picChg chg="add mod">
          <ac:chgData name="Jack Mandell" userId="0583d707af95ae6f" providerId="LiveId" clId="{55902C18-7630-4C33-9A17-02507B1E0E4A}" dt="2024-11-13T14:52:01.441" v="8543" actId="1076"/>
          <ac:picMkLst>
            <pc:docMk/>
            <pc:sldMk cId="1176483331" sldId="270"/>
            <ac:picMk id="3" creationId="{D92A4314-0CA0-55E2-42FC-A99ACCA18396}"/>
          </ac:picMkLst>
        </pc:picChg>
        <pc:picChg chg="mod">
          <ac:chgData name="Jack Mandell" userId="0583d707af95ae6f" providerId="LiveId" clId="{55902C18-7630-4C33-9A17-02507B1E0E4A}" dt="2024-11-13T14:52:03.789" v="8544" actId="1076"/>
          <ac:picMkLst>
            <pc:docMk/>
            <pc:sldMk cId="1176483331" sldId="270"/>
            <ac:picMk id="56" creationId="{96B67292-49B9-80BA-6329-DB579D5C6BEA}"/>
          </ac:picMkLst>
        </pc:picChg>
        <pc:picChg chg="mod">
          <ac:chgData name="Jack Mandell" userId="0583d707af95ae6f" providerId="LiveId" clId="{55902C18-7630-4C33-9A17-02507B1E0E4A}" dt="2024-10-31T12:09:25.492" v="366" actId="14100"/>
          <ac:picMkLst>
            <pc:docMk/>
            <pc:sldMk cId="1176483331" sldId="270"/>
            <ac:picMk id="1026" creationId="{2E18E0E7-3BBB-C509-8452-0B2A1A4167E4}"/>
          </ac:picMkLst>
        </pc:picChg>
      </pc:sldChg>
      <pc:sldChg chg="modSp add mod">
        <pc:chgData name="Jack Mandell" userId="0583d707af95ae6f" providerId="LiveId" clId="{55902C18-7630-4C33-9A17-02507B1E0E4A}" dt="2024-11-13T14:40:05.361" v="8535" actId="20577"/>
        <pc:sldMkLst>
          <pc:docMk/>
          <pc:sldMk cId="17453604" sldId="271"/>
        </pc:sldMkLst>
        <pc:spChg chg="mod">
          <ac:chgData name="Jack Mandell" userId="0583d707af95ae6f" providerId="LiveId" clId="{55902C18-7630-4C33-9A17-02507B1E0E4A}" dt="2024-11-13T14:40:05.361" v="8535" actId="20577"/>
          <ac:spMkLst>
            <pc:docMk/>
            <pc:sldMk cId="17453604" sldId="271"/>
            <ac:spMk id="6" creationId="{3C2243C7-DD9A-F2CC-B184-85C881726039}"/>
          </ac:spMkLst>
        </pc:spChg>
      </pc:sldChg>
      <pc:sldChg chg="del">
        <pc:chgData name="Jack Mandell" userId="0583d707af95ae6f" providerId="LiveId" clId="{55902C18-7630-4C33-9A17-02507B1E0E4A}" dt="2024-10-29T17:40:27.258" v="183" actId="47"/>
        <pc:sldMkLst>
          <pc:docMk/>
          <pc:sldMk cId="2125646501" sldId="271"/>
        </pc:sldMkLst>
      </pc:sldChg>
      <pc:sldChg chg="modSp add mod">
        <pc:chgData name="Jack Mandell" userId="0583d707af95ae6f" providerId="LiveId" clId="{55902C18-7630-4C33-9A17-02507B1E0E4A}" dt="2024-11-18T15:17:32.115" v="12458" actId="20577"/>
        <pc:sldMkLst>
          <pc:docMk/>
          <pc:sldMk cId="3296970644" sldId="272"/>
        </pc:sldMkLst>
        <pc:spChg chg="mod">
          <ac:chgData name="Jack Mandell" userId="0583d707af95ae6f" providerId="LiveId" clId="{55902C18-7630-4C33-9A17-02507B1E0E4A}" dt="2024-11-18T15:17:32.115" v="12458" actId="20577"/>
          <ac:spMkLst>
            <pc:docMk/>
            <pc:sldMk cId="3296970644" sldId="272"/>
            <ac:spMk id="6" creationId="{4F230980-0153-A0BC-BEB8-71F7EA07EA05}"/>
          </ac:spMkLst>
        </pc:spChg>
        <pc:picChg chg="mod">
          <ac:chgData name="Jack Mandell" userId="0583d707af95ae6f" providerId="LiveId" clId="{55902C18-7630-4C33-9A17-02507B1E0E4A}" dt="2024-10-31T12:51:49.942" v="855" actId="1076"/>
          <ac:picMkLst>
            <pc:docMk/>
            <pc:sldMk cId="3296970644" sldId="272"/>
            <ac:picMk id="8" creationId="{A2B11A4F-99A2-6CCD-1150-718981A41649}"/>
          </ac:picMkLst>
        </pc:picChg>
      </pc:sldChg>
      <pc:sldChg chg="addSp modSp add mod ord">
        <pc:chgData name="Jack Mandell" userId="0583d707af95ae6f" providerId="LiveId" clId="{55902C18-7630-4C33-9A17-02507B1E0E4A}" dt="2024-11-13T18:03:53.962" v="10219" actId="5793"/>
        <pc:sldMkLst>
          <pc:docMk/>
          <pc:sldMk cId="2386555970" sldId="273"/>
        </pc:sldMkLst>
        <pc:spChg chg="mod">
          <ac:chgData name="Jack Mandell" userId="0583d707af95ae6f" providerId="LiveId" clId="{55902C18-7630-4C33-9A17-02507B1E0E4A}" dt="2024-11-13T16:33:37.894" v="10035" actId="20577"/>
          <ac:spMkLst>
            <pc:docMk/>
            <pc:sldMk cId="2386555970" sldId="273"/>
            <ac:spMk id="5" creationId="{047E4A1E-E6C5-94C6-F427-92BF850EA421}"/>
          </ac:spMkLst>
        </pc:spChg>
        <pc:spChg chg="mod">
          <ac:chgData name="Jack Mandell" userId="0583d707af95ae6f" providerId="LiveId" clId="{55902C18-7630-4C33-9A17-02507B1E0E4A}" dt="2024-11-13T18:03:53.962" v="10219" actId="5793"/>
          <ac:spMkLst>
            <pc:docMk/>
            <pc:sldMk cId="2386555970" sldId="273"/>
            <ac:spMk id="6" creationId="{5397A387-21C4-B9C2-2FB7-6E871856978B}"/>
          </ac:spMkLst>
        </pc:spChg>
        <pc:picChg chg="add mod">
          <ac:chgData name="Jack Mandell" userId="0583d707af95ae6f" providerId="LiveId" clId="{55902C18-7630-4C33-9A17-02507B1E0E4A}" dt="2024-11-13T16:42:32.665" v="10105" actId="1076"/>
          <ac:picMkLst>
            <pc:docMk/>
            <pc:sldMk cId="2386555970" sldId="273"/>
            <ac:picMk id="3" creationId="{4BE6D6ED-3923-7BAF-18F7-491BFABF293E}"/>
          </ac:picMkLst>
        </pc:picChg>
      </pc:sldChg>
      <pc:sldChg chg="modSp del mod">
        <pc:chgData name="Jack Mandell" userId="0583d707af95ae6f" providerId="LiveId" clId="{55902C18-7630-4C33-9A17-02507B1E0E4A}" dt="2024-10-29T17:35:36.420" v="164" actId="47"/>
        <pc:sldMkLst>
          <pc:docMk/>
          <pc:sldMk cId="3074254566" sldId="273"/>
        </pc:sldMkLst>
        <pc:spChg chg="mod">
          <ac:chgData name="Jack Mandell" userId="0583d707af95ae6f" providerId="LiveId" clId="{55902C18-7630-4C33-9A17-02507B1E0E4A}" dt="2024-10-29T17:34:59.075" v="158" actId="20577"/>
          <ac:spMkLst>
            <pc:docMk/>
            <pc:sldMk cId="3074254566" sldId="273"/>
            <ac:spMk id="2" creationId="{00000000-0000-0000-0000-000000000000}"/>
          </ac:spMkLst>
        </pc:spChg>
        <pc:spChg chg="mod">
          <ac:chgData name="Jack Mandell" userId="0583d707af95ae6f" providerId="LiveId" clId="{55902C18-7630-4C33-9A17-02507B1E0E4A}" dt="2024-10-29T17:34:29.131" v="156"/>
          <ac:spMkLst>
            <pc:docMk/>
            <pc:sldMk cId="3074254566" sldId="273"/>
            <ac:spMk id="3" creationId="{00000000-0000-0000-0000-000000000000}"/>
          </ac:spMkLst>
        </pc:spChg>
      </pc:sldChg>
      <pc:sldChg chg="addSp delSp modSp add mod">
        <pc:chgData name="Jack Mandell" userId="0583d707af95ae6f" providerId="LiveId" clId="{55902C18-7630-4C33-9A17-02507B1E0E4A}" dt="2024-11-13T19:12:29.858" v="11213" actId="20577"/>
        <pc:sldMkLst>
          <pc:docMk/>
          <pc:sldMk cId="1021934599" sldId="274"/>
        </pc:sldMkLst>
        <pc:spChg chg="mod">
          <ac:chgData name="Jack Mandell" userId="0583d707af95ae6f" providerId="LiveId" clId="{55902C18-7630-4C33-9A17-02507B1E0E4A}" dt="2024-11-13T19:12:29.858" v="11213" actId="20577"/>
          <ac:spMkLst>
            <pc:docMk/>
            <pc:sldMk cId="1021934599" sldId="274"/>
            <ac:spMk id="5" creationId="{EB4DD4D8-8155-45A7-9C57-AB8CB12121A0}"/>
          </ac:spMkLst>
        </pc:spChg>
        <pc:spChg chg="mod">
          <ac:chgData name="Jack Mandell" userId="0583d707af95ae6f" providerId="LiveId" clId="{55902C18-7630-4C33-9A17-02507B1E0E4A}" dt="2024-11-13T18:51:31.038" v="10669" actId="14100"/>
          <ac:spMkLst>
            <pc:docMk/>
            <pc:sldMk cId="1021934599" sldId="274"/>
            <ac:spMk id="6" creationId="{26F0A8A9-1740-F8ED-DBE2-420D2F3ED24E}"/>
          </ac:spMkLst>
        </pc:spChg>
        <pc:picChg chg="add mod modCrop">
          <ac:chgData name="Jack Mandell" userId="0583d707af95ae6f" providerId="LiveId" clId="{55902C18-7630-4C33-9A17-02507B1E0E4A}" dt="2024-11-13T18:51:34.463" v="10671" actId="1076"/>
          <ac:picMkLst>
            <pc:docMk/>
            <pc:sldMk cId="1021934599" sldId="274"/>
            <ac:picMk id="3" creationId="{A29E233C-3D5E-97F1-88CF-6307DB8D46E4}"/>
          </ac:picMkLst>
        </pc:picChg>
        <pc:picChg chg="add del mod">
          <ac:chgData name="Jack Mandell" userId="0583d707af95ae6f" providerId="LiveId" clId="{55902C18-7630-4C33-9A17-02507B1E0E4A}" dt="2024-11-13T18:51:26.263" v="10667" actId="478"/>
          <ac:picMkLst>
            <pc:docMk/>
            <pc:sldMk cId="1021934599" sldId="274"/>
            <ac:picMk id="7" creationId="{B6AFF49B-30A1-7170-C89E-6B62C833301B}"/>
          </ac:picMkLst>
        </pc:picChg>
      </pc:sldChg>
      <pc:sldChg chg="modSp add mod">
        <pc:chgData name="Jack Mandell" userId="0583d707af95ae6f" providerId="LiveId" clId="{55902C18-7630-4C33-9A17-02507B1E0E4A}" dt="2024-11-13T16:51:13.980" v="10174" actId="20577"/>
        <pc:sldMkLst>
          <pc:docMk/>
          <pc:sldMk cId="631142635" sldId="275"/>
        </pc:sldMkLst>
        <pc:spChg chg="mod">
          <ac:chgData name="Jack Mandell" userId="0583d707af95ae6f" providerId="LiveId" clId="{55902C18-7630-4C33-9A17-02507B1E0E4A}" dt="2024-11-13T16:33:12.453" v="10001" actId="20577"/>
          <ac:spMkLst>
            <pc:docMk/>
            <pc:sldMk cId="631142635" sldId="275"/>
            <ac:spMk id="5" creationId="{6B8F02D2-9142-BF33-A627-A80BAE389389}"/>
          </ac:spMkLst>
        </pc:spChg>
        <pc:spChg chg="mod">
          <ac:chgData name="Jack Mandell" userId="0583d707af95ae6f" providerId="LiveId" clId="{55902C18-7630-4C33-9A17-02507B1E0E4A}" dt="2024-11-13T16:51:13.980" v="10174" actId="20577"/>
          <ac:spMkLst>
            <pc:docMk/>
            <pc:sldMk cId="631142635" sldId="275"/>
            <ac:spMk id="6" creationId="{9748BBE8-4061-11B3-12A2-4F6BC290C53E}"/>
          </ac:spMkLst>
        </pc:spChg>
      </pc:sldChg>
      <pc:sldChg chg="modSp del mod">
        <pc:chgData name="Jack Mandell" userId="0583d707af95ae6f" providerId="LiveId" clId="{55902C18-7630-4C33-9A17-02507B1E0E4A}" dt="2024-10-29T17:35:35.779" v="163" actId="47"/>
        <pc:sldMkLst>
          <pc:docMk/>
          <pc:sldMk cId="3155717245" sldId="276"/>
        </pc:sldMkLst>
        <pc:spChg chg="mod">
          <ac:chgData name="Jack Mandell" userId="0583d707af95ae6f" providerId="LiveId" clId="{55902C18-7630-4C33-9A17-02507B1E0E4A}" dt="2024-10-29T17:35:12.707" v="160" actId="255"/>
          <ac:spMkLst>
            <pc:docMk/>
            <pc:sldMk cId="3155717245" sldId="276"/>
            <ac:spMk id="2" creationId="{00000000-0000-0000-0000-000000000000}"/>
          </ac:spMkLst>
        </pc:spChg>
      </pc:sldChg>
      <pc:sldChg chg="add">
        <pc:chgData name="Jack Mandell" userId="0583d707af95ae6f" providerId="LiveId" clId="{55902C18-7630-4C33-9A17-02507B1E0E4A}" dt="2024-10-29T17:40:35.343" v="191" actId="2890"/>
        <pc:sldMkLst>
          <pc:docMk/>
          <pc:sldMk cId="4109239943" sldId="276"/>
        </pc:sldMkLst>
      </pc:sldChg>
      <pc:sldChg chg="addSp delSp modSp add mod">
        <pc:chgData name="Jack Mandell" userId="0583d707af95ae6f" providerId="LiveId" clId="{55902C18-7630-4C33-9A17-02507B1E0E4A}" dt="2024-11-18T15:13:14.060" v="12457" actId="167"/>
        <pc:sldMkLst>
          <pc:docMk/>
          <pc:sldMk cId="1013127367" sldId="277"/>
        </pc:sldMkLst>
        <pc:spChg chg="mod">
          <ac:chgData name="Jack Mandell" userId="0583d707af95ae6f" providerId="LiveId" clId="{55902C18-7630-4C33-9A17-02507B1E0E4A}" dt="2024-11-13T18:52:16.378" v="10676" actId="1076"/>
          <ac:spMkLst>
            <pc:docMk/>
            <pc:sldMk cId="1013127367" sldId="277"/>
            <ac:spMk id="2" creationId="{275C1E74-A557-3B1C-CEA9-46C33A7766BE}"/>
          </ac:spMkLst>
        </pc:spChg>
        <pc:spChg chg="mod">
          <ac:chgData name="Jack Mandell" userId="0583d707af95ae6f" providerId="LiveId" clId="{55902C18-7630-4C33-9A17-02507B1E0E4A}" dt="2024-11-13T18:52:18.522" v="10677" actId="1076"/>
          <ac:spMkLst>
            <pc:docMk/>
            <pc:sldMk cId="1013127367" sldId="277"/>
            <ac:spMk id="3" creationId="{96791458-6506-A9E1-C329-24CB1DC48AD8}"/>
          </ac:spMkLst>
        </pc:spChg>
        <pc:spChg chg="mod">
          <ac:chgData name="Jack Mandell" userId="0583d707af95ae6f" providerId="LiveId" clId="{55902C18-7630-4C33-9A17-02507B1E0E4A}" dt="2024-11-13T19:17:37.507" v="11631" actId="20577"/>
          <ac:spMkLst>
            <pc:docMk/>
            <pc:sldMk cId="1013127367" sldId="277"/>
            <ac:spMk id="5" creationId="{7FE51328-C775-6EDD-94FA-D239DC8AD235}"/>
          </ac:spMkLst>
        </pc:spChg>
        <pc:spChg chg="mod">
          <ac:chgData name="Jack Mandell" userId="0583d707af95ae6f" providerId="LiveId" clId="{55902C18-7630-4C33-9A17-02507B1E0E4A}" dt="2024-11-13T19:05:29.459" v="11145" actId="20577"/>
          <ac:spMkLst>
            <pc:docMk/>
            <pc:sldMk cId="1013127367" sldId="277"/>
            <ac:spMk id="6" creationId="{6F680ED7-577C-CA51-6784-5BF14417AD72}"/>
          </ac:spMkLst>
        </pc:spChg>
        <pc:spChg chg="add mod">
          <ac:chgData name="Jack Mandell" userId="0583d707af95ae6f" providerId="LiveId" clId="{55902C18-7630-4C33-9A17-02507B1E0E4A}" dt="2024-11-13T19:11:40.422" v="11197" actId="1076"/>
          <ac:spMkLst>
            <pc:docMk/>
            <pc:sldMk cId="1013127367" sldId="277"/>
            <ac:spMk id="10" creationId="{DF25B582-6DC4-4D8F-DD78-0D9C31BAD980}"/>
          </ac:spMkLst>
        </pc:spChg>
        <pc:spChg chg="del">
          <ac:chgData name="Jack Mandell" userId="0583d707af95ae6f" providerId="LiveId" clId="{55902C18-7630-4C33-9A17-02507B1E0E4A}" dt="2024-11-13T18:52:21.806" v="10678" actId="478"/>
          <ac:spMkLst>
            <pc:docMk/>
            <pc:sldMk cId="1013127367" sldId="277"/>
            <ac:spMk id="13" creationId="{CFA0898F-4855-988A-CF39-C3E6CA2EAE8A}"/>
          </ac:spMkLst>
        </pc:spChg>
        <pc:spChg chg="del">
          <ac:chgData name="Jack Mandell" userId="0583d707af95ae6f" providerId="LiveId" clId="{55902C18-7630-4C33-9A17-02507B1E0E4A}" dt="2024-11-13T18:52:45.501" v="10694" actId="478"/>
          <ac:spMkLst>
            <pc:docMk/>
            <pc:sldMk cId="1013127367" sldId="277"/>
            <ac:spMk id="14" creationId="{06F0BBDF-C178-3502-EBD8-0D88861C25AA}"/>
          </ac:spMkLst>
        </pc:spChg>
        <pc:grpChg chg="add del mod">
          <ac:chgData name="Jack Mandell" userId="0583d707af95ae6f" providerId="LiveId" clId="{55902C18-7630-4C33-9A17-02507B1E0E4A}" dt="2024-11-13T19:05:04.832" v="11142" actId="1076"/>
          <ac:grpSpMkLst>
            <pc:docMk/>
            <pc:sldMk cId="1013127367" sldId="277"/>
            <ac:grpSpMk id="15" creationId="{2EC8666B-2510-A7B4-A7FB-2587212B8F6F}"/>
          </ac:grpSpMkLst>
        </pc:grpChg>
        <pc:picChg chg="add del mod">
          <ac:chgData name="Jack Mandell" userId="0583d707af95ae6f" providerId="LiveId" clId="{55902C18-7630-4C33-9A17-02507B1E0E4A}" dt="2024-11-13T18:51:23.181" v="10665" actId="478"/>
          <ac:picMkLst>
            <pc:docMk/>
            <pc:sldMk cId="1013127367" sldId="277"/>
            <ac:picMk id="4" creationId="{9BB9360A-F0A0-D099-8C67-3B3716ED7EAB}"/>
          </ac:picMkLst>
        </pc:picChg>
        <pc:picChg chg="add mod">
          <ac:chgData name="Jack Mandell" userId="0583d707af95ae6f" providerId="LiveId" clId="{55902C18-7630-4C33-9A17-02507B1E0E4A}" dt="2024-11-13T19:11:54.040" v="11202" actId="1076"/>
          <ac:picMkLst>
            <pc:docMk/>
            <pc:sldMk cId="1013127367" sldId="277"/>
            <ac:picMk id="8" creationId="{6BD448E2-2E3D-975A-9E27-3C2AE119368B}"/>
          </ac:picMkLst>
        </pc:picChg>
        <pc:picChg chg="add mod ord">
          <ac:chgData name="Jack Mandell" userId="0583d707af95ae6f" providerId="LiveId" clId="{55902C18-7630-4C33-9A17-02507B1E0E4A}" dt="2024-11-18T15:13:14.060" v="12457" actId="167"/>
          <ac:picMkLst>
            <pc:docMk/>
            <pc:sldMk cId="1013127367" sldId="277"/>
            <ac:picMk id="12" creationId="{813E3F23-1EC3-6B48-270A-06ADE504FE17}"/>
          </ac:picMkLst>
        </pc:picChg>
        <pc:cxnChg chg="del">
          <ac:chgData name="Jack Mandell" userId="0583d707af95ae6f" providerId="LiveId" clId="{55902C18-7630-4C33-9A17-02507B1E0E4A}" dt="2024-11-13T18:52:49.958" v="10697" actId="478"/>
          <ac:cxnSpMkLst>
            <pc:docMk/>
            <pc:sldMk cId="1013127367" sldId="277"/>
            <ac:cxnSpMk id="7" creationId="{39A79A7C-135A-2B9B-69B5-6F5122DC33E3}"/>
          </ac:cxnSpMkLst>
        </pc:cxnChg>
        <pc:cxnChg chg="del">
          <ac:chgData name="Jack Mandell" userId="0583d707af95ae6f" providerId="LiveId" clId="{55902C18-7630-4C33-9A17-02507B1E0E4A}" dt="2024-11-13T18:52:44.597" v="10693" actId="478"/>
          <ac:cxnSpMkLst>
            <pc:docMk/>
            <pc:sldMk cId="1013127367" sldId="277"/>
            <ac:cxnSpMk id="11" creationId="{8BDFF168-4D49-12C4-3957-46CAC4453D3E}"/>
          </ac:cxnSpMkLst>
        </pc:cxnChg>
      </pc:sldChg>
      <pc:sldChg chg="delSp modSp add mod">
        <pc:chgData name="Jack Mandell" userId="0583d707af95ae6f" providerId="LiveId" clId="{55902C18-7630-4C33-9A17-02507B1E0E4A}" dt="2024-11-13T19:22:58.635" v="11851" actId="20577"/>
        <pc:sldMkLst>
          <pc:docMk/>
          <pc:sldMk cId="2463335417" sldId="278"/>
        </pc:sldMkLst>
        <pc:spChg chg="mod">
          <ac:chgData name="Jack Mandell" userId="0583d707af95ae6f" providerId="LiveId" clId="{55902C18-7630-4C33-9A17-02507B1E0E4A}" dt="2024-11-13T19:17:57.920" v="11638"/>
          <ac:spMkLst>
            <pc:docMk/>
            <pc:sldMk cId="2463335417" sldId="278"/>
            <ac:spMk id="5" creationId="{DF18D139-4D16-AA6A-982F-771463AE9FDB}"/>
          </ac:spMkLst>
        </pc:spChg>
        <pc:spChg chg="mod">
          <ac:chgData name="Jack Mandell" userId="0583d707af95ae6f" providerId="LiveId" clId="{55902C18-7630-4C33-9A17-02507B1E0E4A}" dt="2024-11-13T19:22:58.635" v="11851" actId="20577"/>
          <ac:spMkLst>
            <pc:docMk/>
            <pc:sldMk cId="2463335417" sldId="278"/>
            <ac:spMk id="6" creationId="{F1DF5E62-7ED6-08AF-60A6-5B0D857CB424}"/>
          </ac:spMkLst>
        </pc:spChg>
        <pc:grpChg chg="del">
          <ac:chgData name="Jack Mandell" userId="0583d707af95ae6f" providerId="LiveId" clId="{55902C18-7630-4C33-9A17-02507B1E0E4A}" dt="2024-11-13T19:13:15.858" v="11310" actId="478"/>
          <ac:grpSpMkLst>
            <pc:docMk/>
            <pc:sldMk cId="2463335417" sldId="278"/>
            <ac:grpSpMk id="2" creationId="{61E09765-EF5B-BB96-6081-788B1B07B68F}"/>
          </ac:grpSpMkLst>
        </pc:grpChg>
      </pc:sldChg>
      <pc:sldChg chg="add">
        <pc:chgData name="Jack Mandell" userId="0583d707af95ae6f" providerId="LiveId" clId="{55902C18-7630-4C33-9A17-02507B1E0E4A}" dt="2024-10-29T17:40:35.799" v="194" actId="2890"/>
        <pc:sldMkLst>
          <pc:docMk/>
          <pc:sldMk cId="4117646935" sldId="279"/>
        </pc:sldMkLst>
      </pc:sldChg>
      <pc:sldChg chg="del">
        <pc:chgData name="Jack Mandell" userId="0583d707af95ae6f" providerId="LiveId" clId="{55902C18-7630-4C33-9A17-02507B1E0E4A}" dt="2024-10-29T17:40:27.258" v="183" actId="47"/>
        <pc:sldMkLst>
          <pc:docMk/>
          <pc:sldMk cId="35472900" sldId="280"/>
        </pc:sldMkLst>
      </pc:sldChg>
      <pc:sldChg chg="add">
        <pc:chgData name="Jack Mandell" userId="0583d707af95ae6f" providerId="LiveId" clId="{55902C18-7630-4C33-9A17-02507B1E0E4A}" dt="2024-10-29T17:40:35.968" v="195" actId="2890"/>
        <pc:sldMkLst>
          <pc:docMk/>
          <pc:sldMk cId="2132271185" sldId="280"/>
        </pc:sldMkLst>
      </pc:sldChg>
      <pc:sldChg chg="add">
        <pc:chgData name="Jack Mandell" userId="0583d707af95ae6f" providerId="LiveId" clId="{55902C18-7630-4C33-9A17-02507B1E0E4A}" dt="2024-10-29T17:40:36.137" v="196" actId="2890"/>
        <pc:sldMkLst>
          <pc:docMk/>
          <pc:sldMk cId="978517254" sldId="281"/>
        </pc:sldMkLst>
      </pc:sldChg>
      <pc:sldChg chg="del">
        <pc:chgData name="Jack Mandell" userId="0583d707af95ae6f" providerId="LiveId" clId="{55902C18-7630-4C33-9A17-02507B1E0E4A}" dt="2024-10-29T17:40:27.258" v="183" actId="47"/>
        <pc:sldMkLst>
          <pc:docMk/>
          <pc:sldMk cId="4017006760" sldId="281"/>
        </pc:sldMkLst>
      </pc:sldChg>
      <pc:sldChg chg="modSp add mod">
        <pc:chgData name="Jack Mandell" userId="0583d707af95ae6f" providerId="LiveId" clId="{55902C18-7630-4C33-9A17-02507B1E0E4A}" dt="2024-11-05T18:42:51.115" v="4760" actId="20577"/>
        <pc:sldMkLst>
          <pc:docMk/>
          <pc:sldMk cId="351199901" sldId="282"/>
        </pc:sldMkLst>
        <pc:spChg chg="mod">
          <ac:chgData name="Jack Mandell" userId="0583d707af95ae6f" providerId="LiveId" clId="{55902C18-7630-4C33-9A17-02507B1E0E4A}" dt="2024-11-05T18:42:51.115" v="4760" actId="20577"/>
          <ac:spMkLst>
            <pc:docMk/>
            <pc:sldMk cId="351199901" sldId="282"/>
            <ac:spMk id="6" creationId="{A9E7110C-14FF-EC5D-37F4-CE9F7416D2E6}"/>
          </ac:spMkLst>
        </pc:spChg>
      </pc:sldChg>
      <pc:sldChg chg="add del">
        <pc:chgData name="Jack Mandell" userId="0583d707af95ae6f" providerId="LiveId" clId="{55902C18-7630-4C33-9A17-02507B1E0E4A}" dt="2024-11-05T18:43:20.781" v="4777" actId="47"/>
        <pc:sldMkLst>
          <pc:docMk/>
          <pc:sldMk cId="1457490584" sldId="283"/>
        </pc:sldMkLst>
      </pc:sldChg>
      <pc:sldChg chg="modSp add del mod">
        <pc:chgData name="Jack Mandell" userId="0583d707af95ae6f" providerId="LiveId" clId="{55902C18-7630-4C33-9A17-02507B1E0E4A}" dt="2024-11-05T18:43:17.075" v="4776" actId="47"/>
        <pc:sldMkLst>
          <pc:docMk/>
          <pc:sldMk cId="1163696523" sldId="284"/>
        </pc:sldMkLst>
        <pc:spChg chg="mod">
          <ac:chgData name="Jack Mandell" userId="0583d707af95ae6f" providerId="LiveId" clId="{55902C18-7630-4C33-9A17-02507B1E0E4A}" dt="2024-11-05T18:43:05.434" v="4774" actId="20577"/>
          <ac:spMkLst>
            <pc:docMk/>
            <pc:sldMk cId="1163696523" sldId="284"/>
            <ac:spMk id="5" creationId="{AF4099DB-1C49-6691-951D-2522AAA9A397}"/>
          </ac:spMkLst>
        </pc:spChg>
      </pc:sldChg>
      <pc:sldChg chg="add del">
        <pc:chgData name="Jack Mandell" userId="0583d707af95ae6f" providerId="LiveId" clId="{55902C18-7630-4C33-9A17-02507B1E0E4A}" dt="2024-11-05T18:43:15.574" v="4775" actId="47"/>
        <pc:sldMkLst>
          <pc:docMk/>
          <pc:sldMk cId="2862886057" sldId="285"/>
        </pc:sldMkLst>
      </pc:sldChg>
      <pc:sldChg chg="modSp add mod">
        <pc:chgData name="Jack Mandell" userId="0583d707af95ae6f" providerId="LiveId" clId="{55902C18-7630-4C33-9A17-02507B1E0E4A}" dt="2024-11-08T14:38:33.502" v="5992" actId="20577"/>
        <pc:sldMkLst>
          <pc:docMk/>
          <pc:sldMk cId="3603907549" sldId="286"/>
        </pc:sldMkLst>
        <pc:spChg chg="mod">
          <ac:chgData name="Jack Mandell" userId="0583d707af95ae6f" providerId="LiveId" clId="{55902C18-7630-4C33-9A17-02507B1E0E4A}" dt="2024-11-08T14:38:33.502" v="5992" actId="20577"/>
          <ac:spMkLst>
            <pc:docMk/>
            <pc:sldMk cId="3603907549" sldId="286"/>
            <ac:spMk id="5" creationId="{D733CF20-20DF-DF4A-40F9-5F295275C5B3}"/>
          </ac:spMkLst>
        </pc:spChg>
        <pc:spChg chg="mod">
          <ac:chgData name="Jack Mandell" userId="0583d707af95ae6f" providerId="LiveId" clId="{55902C18-7630-4C33-9A17-02507B1E0E4A}" dt="2024-11-08T14:29:19.529" v="5737" actId="20577"/>
          <ac:spMkLst>
            <pc:docMk/>
            <pc:sldMk cId="3603907549" sldId="286"/>
            <ac:spMk id="6" creationId="{C5FBFE4B-6ABF-8151-4CF3-EB5A9945166A}"/>
          </ac:spMkLst>
        </pc:spChg>
      </pc:sldChg>
      <pc:sldChg chg="addSp delSp modSp add mod modNotesTx">
        <pc:chgData name="Jack Mandell" userId="0583d707af95ae6f" providerId="LiveId" clId="{55902C18-7630-4C33-9A17-02507B1E0E4A}" dt="2024-11-08T14:38:43.662" v="5996" actId="20577"/>
        <pc:sldMkLst>
          <pc:docMk/>
          <pc:sldMk cId="440021838" sldId="287"/>
        </pc:sldMkLst>
        <pc:spChg chg="add mod">
          <ac:chgData name="Jack Mandell" userId="0583d707af95ae6f" providerId="LiveId" clId="{55902C18-7630-4C33-9A17-02507B1E0E4A}" dt="2024-11-08T14:38:09.870" v="5985" actId="1076"/>
          <ac:spMkLst>
            <pc:docMk/>
            <pc:sldMk cId="440021838" sldId="287"/>
            <ac:spMk id="2" creationId="{70E23B6D-3D08-80AB-55A7-F032C17C5AD5}"/>
          </ac:spMkLst>
        </pc:spChg>
        <pc:spChg chg="add del">
          <ac:chgData name="Jack Mandell" userId="0583d707af95ae6f" providerId="LiveId" clId="{55902C18-7630-4C33-9A17-02507B1E0E4A}" dt="2024-11-08T14:34:14.215" v="5908" actId="22"/>
          <ac:spMkLst>
            <pc:docMk/>
            <pc:sldMk cId="440021838" sldId="287"/>
            <ac:spMk id="4" creationId="{759CF5EF-35DC-7675-3E11-42D130C2C513}"/>
          </ac:spMkLst>
        </pc:spChg>
        <pc:spChg chg="mod">
          <ac:chgData name="Jack Mandell" userId="0583d707af95ae6f" providerId="LiveId" clId="{55902C18-7630-4C33-9A17-02507B1E0E4A}" dt="2024-11-08T14:38:43.662" v="5996" actId="20577"/>
          <ac:spMkLst>
            <pc:docMk/>
            <pc:sldMk cId="440021838" sldId="287"/>
            <ac:spMk id="5" creationId="{8D4A5DD2-608F-4FB7-9229-C3E6EE070E0B}"/>
          </ac:spMkLst>
        </pc:spChg>
        <pc:spChg chg="mod">
          <ac:chgData name="Jack Mandell" userId="0583d707af95ae6f" providerId="LiveId" clId="{55902C18-7630-4C33-9A17-02507B1E0E4A}" dt="2024-11-08T14:38:12.290" v="5986" actId="1076"/>
          <ac:spMkLst>
            <pc:docMk/>
            <pc:sldMk cId="440021838" sldId="287"/>
            <ac:spMk id="6" creationId="{1D0BFD68-D557-7DCE-806F-B40F89C5F4B1}"/>
          </ac:spMkLst>
        </pc:spChg>
        <pc:picChg chg="mod modCrop">
          <ac:chgData name="Jack Mandell" userId="0583d707af95ae6f" providerId="LiveId" clId="{55902C18-7630-4C33-9A17-02507B1E0E4A}" dt="2024-11-08T14:35:22.938" v="5928" actId="1076"/>
          <ac:picMkLst>
            <pc:docMk/>
            <pc:sldMk cId="440021838" sldId="287"/>
            <ac:picMk id="7" creationId="{AD6CD2A6-9778-E983-4F5E-7CD9A032E96C}"/>
          </ac:picMkLst>
        </pc:picChg>
        <pc:picChg chg="add mod modCrop">
          <ac:chgData name="Jack Mandell" userId="0583d707af95ae6f" providerId="LiveId" clId="{55902C18-7630-4C33-9A17-02507B1E0E4A}" dt="2024-11-08T14:35:40.890" v="5929" actId="1076"/>
          <ac:picMkLst>
            <pc:docMk/>
            <pc:sldMk cId="440021838" sldId="287"/>
            <ac:picMk id="8" creationId="{F80B31D7-AF2F-8144-EA58-E311D976C0ED}"/>
          </ac:picMkLst>
        </pc:picChg>
        <pc:picChg chg="add mod modCrop">
          <ac:chgData name="Jack Mandell" userId="0583d707af95ae6f" providerId="LiveId" clId="{55902C18-7630-4C33-9A17-02507B1E0E4A}" dt="2024-11-08T14:35:10.014" v="5926" actId="1076"/>
          <ac:picMkLst>
            <pc:docMk/>
            <pc:sldMk cId="440021838" sldId="287"/>
            <ac:picMk id="9" creationId="{AF9448D6-F4BA-74B5-9A1E-01761697A673}"/>
          </ac:picMkLst>
        </pc:picChg>
      </pc:sldChg>
      <pc:sldChg chg="modSp add mod">
        <pc:chgData name="Jack Mandell" userId="0583d707af95ae6f" providerId="LiveId" clId="{55902C18-7630-4C33-9A17-02507B1E0E4A}" dt="2024-11-08T16:00:31.557" v="7660" actId="20577"/>
        <pc:sldMkLst>
          <pc:docMk/>
          <pc:sldMk cId="2635798303" sldId="288"/>
        </pc:sldMkLst>
        <pc:spChg chg="mod">
          <ac:chgData name="Jack Mandell" userId="0583d707af95ae6f" providerId="LiveId" clId="{55902C18-7630-4C33-9A17-02507B1E0E4A}" dt="2024-11-08T16:00:31.557" v="7660" actId="20577"/>
          <ac:spMkLst>
            <pc:docMk/>
            <pc:sldMk cId="2635798303" sldId="288"/>
            <ac:spMk id="6" creationId="{11ABA3DD-A457-D189-EDFE-33E29658F32E}"/>
          </ac:spMkLst>
        </pc:spChg>
      </pc:sldChg>
      <pc:sldChg chg="modSp add mod">
        <pc:chgData name="Jack Mandell" userId="0583d707af95ae6f" providerId="LiveId" clId="{55902C18-7630-4C33-9A17-02507B1E0E4A}" dt="2024-11-15T15:48:12.699" v="12059" actId="20577"/>
        <pc:sldMkLst>
          <pc:docMk/>
          <pc:sldMk cId="3848500302" sldId="289"/>
        </pc:sldMkLst>
        <pc:spChg chg="mod">
          <ac:chgData name="Jack Mandell" userId="0583d707af95ae6f" providerId="LiveId" clId="{55902C18-7630-4C33-9A17-02507B1E0E4A}" dt="2024-11-15T15:48:12.699" v="12059" actId="20577"/>
          <ac:spMkLst>
            <pc:docMk/>
            <pc:sldMk cId="3848500302" sldId="289"/>
            <ac:spMk id="5" creationId="{2511A871-ED76-2B9A-6CD2-5A0E22B7AD49}"/>
          </ac:spMkLst>
        </pc:spChg>
        <pc:spChg chg="mod">
          <ac:chgData name="Jack Mandell" userId="0583d707af95ae6f" providerId="LiveId" clId="{55902C18-7630-4C33-9A17-02507B1E0E4A}" dt="2024-11-13T14:38:12.095" v="8473" actId="14100"/>
          <ac:spMkLst>
            <pc:docMk/>
            <pc:sldMk cId="3848500302" sldId="289"/>
            <ac:spMk id="6" creationId="{B9E79D58-9E6A-13C0-0FDB-2B9C4F7EE8F9}"/>
          </ac:spMkLst>
        </pc:spChg>
        <pc:spChg chg="mod">
          <ac:chgData name="Jack Mandell" userId="0583d707af95ae6f" providerId="LiveId" clId="{55902C18-7630-4C33-9A17-02507B1E0E4A}" dt="2024-11-13T14:38:11.791" v="8472" actId="1076"/>
          <ac:spMkLst>
            <pc:docMk/>
            <pc:sldMk cId="3848500302" sldId="289"/>
            <ac:spMk id="10" creationId="{320FC4C3-C88C-673A-0071-74FBC5D96D86}"/>
          </ac:spMkLst>
        </pc:spChg>
        <pc:picChg chg="mod">
          <ac:chgData name="Jack Mandell" userId="0583d707af95ae6f" providerId="LiveId" clId="{55902C18-7630-4C33-9A17-02507B1E0E4A}" dt="2024-11-13T14:38:15.096" v="8475" actId="1076"/>
          <ac:picMkLst>
            <pc:docMk/>
            <pc:sldMk cId="3848500302" sldId="289"/>
            <ac:picMk id="3" creationId="{FE94A670-1A3D-2112-683D-F46847BDCBDE}"/>
          </ac:picMkLst>
        </pc:picChg>
      </pc:sldChg>
      <pc:sldChg chg="add del">
        <pc:chgData name="Jack Mandell" userId="0583d707af95ae6f" providerId="LiveId" clId="{55902C18-7630-4C33-9A17-02507B1E0E4A}" dt="2024-11-08T14:38:50.035" v="5997" actId="2696"/>
        <pc:sldMkLst>
          <pc:docMk/>
          <pc:sldMk cId="416198472" sldId="290"/>
        </pc:sldMkLst>
      </pc:sldChg>
      <pc:sldChg chg="addSp modSp add mod modNotesTx">
        <pc:chgData name="Jack Mandell" userId="0583d707af95ae6f" providerId="LiveId" clId="{55902C18-7630-4C33-9A17-02507B1E0E4A}" dt="2024-11-08T14:43:25.539" v="6142" actId="313"/>
        <pc:sldMkLst>
          <pc:docMk/>
          <pc:sldMk cId="2694689773" sldId="291"/>
        </pc:sldMkLst>
        <pc:spChg chg="mod">
          <ac:chgData name="Jack Mandell" userId="0583d707af95ae6f" providerId="LiveId" clId="{55902C18-7630-4C33-9A17-02507B1E0E4A}" dt="2024-11-08T14:43:25.539" v="6142" actId="313"/>
          <ac:spMkLst>
            <pc:docMk/>
            <pc:sldMk cId="2694689773" sldId="291"/>
            <ac:spMk id="6" creationId="{75A9D04D-7679-C514-2905-4B73E18CB280}"/>
          </ac:spMkLst>
        </pc:spChg>
        <pc:picChg chg="add mod">
          <ac:chgData name="Jack Mandell" userId="0583d707af95ae6f" providerId="LiveId" clId="{55902C18-7630-4C33-9A17-02507B1E0E4A}" dt="2024-11-08T14:18:27.389" v="4983" actId="1076"/>
          <ac:picMkLst>
            <pc:docMk/>
            <pc:sldMk cId="2694689773" sldId="291"/>
            <ac:picMk id="3" creationId="{A0F0B2E3-3DC0-F8E7-139E-67CF01AF94D6}"/>
          </ac:picMkLst>
        </pc:picChg>
      </pc:sldChg>
      <pc:sldChg chg="del">
        <pc:chgData name="Jack Mandell" userId="0583d707af95ae6f" providerId="LiveId" clId="{55902C18-7630-4C33-9A17-02507B1E0E4A}" dt="2024-10-29T17:40:20.138" v="180" actId="47"/>
        <pc:sldMkLst>
          <pc:docMk/>
          <pc:sldMk cId="2435388482" sldId="292"/>
        </pc:sldMkLst>
      </pc:sldChg>
      <pc:sldChg chg="modSp add mod">
        <pc:chgData name="Jack Mandell" userId="0583d707af95ae6f" providerId="LiveId" clId="{55902C18-7630-4C33-9A17-02507B1E0E4A}" dt="2024-11-08T14:39:55.816" v="6050" actId="20577"/>
        <pc:sldMkLst>
          <pc:docMk/>
          <pc:sldMk cId="3656105581" sldId="292"/>
        </pc:sldMkLst>
        <pc:spChg chg="mod">
          <ac:chgData name="Jack Mandell" userId="0583d707af95ae6f" providerId="LiveId" clId="{55902C18-7630-4C33-9A17-02507B1E0E4A}" dt="2024-11-08T14:39:55.816" v="6050" actId="20577"/>
          <ac:spMkLst>
            <pc:docMk/>
            <pc:sldMk cId="3656105581" sldId="292"/>
            <ac:spMk id="6" creationId="{CF1F2BDE-5DEB-677E-0312-0F15BFDB91C1}"/>
          </ac:spMkLst>
        </pc:spChg>
      </pc:sldChg>
      <pc:sldChg chg="del">
        <pc:chgData name="Jack Mandell" userId="0583d707af95ae6f" providerId="LiveId" clId="{55902C18-7630-4C33-9A17-02507B1E0E4A}" dt="2024-10-29T17:40:18.858" v="179" actId="47"/>
        <pc:sldMkLst>
          <pc:docMk/>
          <pc:sldMk cId="94899325" sldId="293"/>
        </pc:sldMkLst>
      </pc:sldChg>
      <pc:sldChg chg="add del">
        <pc:chgData name="Jack Mandell" userId="0583d707af95ae6f" providerId="LiveId" clId="{55902C18-7630-4C33-9A17-02507B1E0E4A}" dt="2024-11-08T14:48:55.659" v="6143" actId="2696"/>
        <pc:sldMkLst>
          <pc:docMk/>
          <pc:sldMk cId="2881644281" sldId="293"/>
        </pc:sldMkLst>
      </pc:sldChg>
      <pc:sldChg chg="new del">
        <pc:chgData name="Jack Mandell" userId="0583d707af95ae6f" providerId="LiveId" clId="{55902C18-7630-4C33-9A17-02507B1E0E4A}" dt="2024-10-29T17:40:27.258" v="183" actId="47"/>
        <pc:sldMkLst>
          <pc:docMk/>
          <pc:sldMk cId="2102922544" sldId="294"/>
        </pc:sldMkLst>
      </pc:sldChg>
      <pc:sldChg chg="add del">
        <pc:chgData name="Jack Mandell" userId="0583d707af95ae6f" providerId="LiveId" clId="{55902C18-7630-4C33-9A17-02507B1E0E4A}" dt="2024-11-08T14:17:50.624" v="4978" actId="2696"/>
        <pc:sldMkLst>
          <pc:docMk/>
          <pc:sldMk cId="3806988517" sldId="294"/>
        </pc:sldMkLst>
      </pc:sldChg>
      <pc:sldChg chg="add del">
        <pc:chgData name="Jack Mandell" userId="0583d707af95ae6f" providerId="LiveId" clId="{55902C18-7630-4C33-9A17-02507B1E0E4A}" dt="2024-10-29T17:40:27.258" v="183" actId="47"/>
        <pc:sldMkLst>
          <pc:docMk/>
          <pc:sldMk cId="562820350" sldId="295"/>
        </pc:sldMkLst>
      </pc:sldChg>
      <pc:sldChg chg="add">
        <pc:chgData name="Jack Mandell" userId="0583d707af95ae6f" providerId="LiveId" clId="{55902C18-7630-4C33-9A17-02507B1E0E4A}" dt="2024-10-29T17:40:38.921" v="210" actId="2890"/>
        <pc:sldMkLst>
          <pc:docMk/>
          <pc:sldMk cId="652077866" sldId="295"/>
        </pc:sldMkLst>
      </pc:sldChg>
      <pc:sldChg chg="add">
        <pc:chgData name="Jack Mandell" userId="0583d707af95ae6f" providerId="LiveId" clId="{55902C18-7630-4C33-9A17-02507B1E0E4A}" dt="2024-10-29T17:40:39.122" v="211" actId="2890"/>
        <pc:sldMkLst>
          <pc:docMk/>
          <pc:sldMk cId="2694569623" sldId="296"/>
        </pc:sldMkLst>
      </pc:sldChg>
      <pc:sldChg chg="add del">
        <pc:chgData name="Jack Mandell" userId="0583d707af95ae6f" providerId="LiveId" clId="{55902C18-7630-4C33-9A17-02507B1E0E4A}" dt="2024-10-29T17:40:27.258" v="183" actId="47"/>
        <pc:sldMkLst>
          <pc:docMk/>
          <pc:sldMk cId="4076077089" sldId="296"/>
        </pc:sldMkLst>
      </pc:sldChg>
      <pc:sldChg chg="modSp add mod ord">
        <pc:chgData name="Jack Mandell" userId="0583d707af95ae6f" providerId="LiveId" clId="{55902C18-7630-4C33-9A17-02507B1E0E4A}" dt="2024-11-08T15:04:54.403" v="6582" actId="20577"/>
        <pc:sldMkLst>
          <pc:docMk/>
          <pc:sldMk cId="676435409" sldId="297"/>
        </pc:sldMkLst>
        <pc:spChg chg="mod">
          <ac:chgData name="Jack Mandell" userId="0583d707af95ae6f" providerId="LiveId" clId="{55902C18-7630-4C33-9A17-02507B1E0E4A}" dt="2024-11-08T15:04:54.403" v="6582" actId="20577"/>
          <ac:spMkLst>
            <pc:docMk/>
            <pc:sldMk cId="676435409" sldId="297"/>
            <ac:spMk id="5" creationId="{37CD86FF-B788-EEA6-E1DB-E5FF68E81227}"/>
          </ac:spMkLst>
        </pc:spChg>
      </pc:sldChg>
      <pc:sldChg chg="new del">
        <pc:chgData name="Jack Mandell" userId="0583d707af95ae6f" providerId="LiveId" clId="{55902C18-7630-4C33-9A17-02507B1E0E4A}" dt="2024-10-29T17:40:27.258" v="183" actId="47"/>
        <pc:sldMkLst>
          <pc:docMk/>
          <pc:sldMk cId="1293465233" sldId="297"/>
        </pc:sldMkLst>
      </pc:sldChg>
      <pc:sldChg chg="addSp modSp add del mod ord">
        <pc:chgData name="Jack Mandell" userId="0583d707af95ae6f" providerId="LiveId" clId="{55902C18-7630-4C33-9A17-02507B1E0E4A}" dt="2024-11-08T15:03:29.015" v="6518" actId="2696"/>
        <pc:sldMkLst>
          <pc:docMk/>
          <pc:sldMk cId="388962591" sldId="298"/>
        </pc:sldMkLst>
        <pc:spChg chg="mod">
          <ac:chgData name="Jack Mandell" userId="0583d707af95ae6f" providerId="LiveId" clId="{55902C18-7630-4C33-9A17-02507B1E0E4A}" dt="2024-11-08T14:49:11.428" v="6168" actId="20577"/>
          <ac:spMkLst>
            <pc:docMk/>
            <pc:sldMk cId="388962591" sldId="298"/>
            <ac:spMk id="5" creationId="{22C6DA3D-2EDB-450D-D641-282D70BFB091}"/>
          </ac:spMkLst>
        </pc:spChg>
        <pc:spChg chg="mod">
          <ac:chgData name="Jack Mandell" userId="0583d707af95ae6f" providerId="LiveId" clId="{55902C18-7630-4C33-9A17-02507B1E0E4A}" dt="2024-11-08T14:50:38.860" v="6193" actId="20577"/>
          <ac:spMkLst>
            <pc:docMk/>
            <pc:sldMk cId="388962591" sldId="298"/>
            <ac:spMk id="6" creationId="{9D495E7A-B4BE-C4C4-8C52-3139D6FA3DFF}"/>
          </ac:spMkLst>
        </pc:spChg>
        <pc:picChg chg="add mod">
          <ac:chgData name="Jack Mandell" userId="0583d707af95ae6f" providerId="LiveId" clId="{55902C18-7630-4C33-9A17-02507B1E0E4A}" dt="2024-11-08T14:51:03.687" v="6197" actId="1076"/>
          <ac:picMkLst>
            <pc:docMk/>
            <pc:sldMk cId="388962591" sldId="298"/>
            <ac:picMk id="3" creationId="{784D4C5E-2D86-12D1-325F-4D4C9FDBC804}"/>
          </ac:picMkLst>
        </pc:picChg>
      </pc:sldChg>
      <pc:sldChg chg="add del">
        <pc:chgData name="Jack Mandell" userId="0583d707af95ae6f" providerId="LiveId" clId="{55902C18-7630-4C33-9A17-02507B1E0E4A}" dt="2024-10-29T17:40:27.258" v="183" actId="47"/>
        <pc:sldMkLst>
          <pc:docMk/>
          <pc:sldMk cId="1057396003" sldId="298"/>
        </pc:sldMkLst>
      </pc:sldChg>
      <pc:sldChg chg="addSp delSp modSp mod ord">
        <pc:chgData name="Jack Mandell" userId="0583d707af95ae6f" providerId="LiveId" clId="{55902C18-7630-4C33-9A17-02507B1E0E4A}" dt="2024-11-08T15:03:17.873" v="6517" actId="14100"/>
        <pc:sldMkLst>
          <pc:docMk/>
          <pc:sldMk cId="2354567356" sldId="299"/>
        </pc:sldMkLst>
        <pc:spChg chg="mod">
          <ac:chgData name="Jack Mandell" userId="0583d707af95ae6f" providerId="LiveId" clId="{55902C18-7630-4C33-9A17-02507B1E0E4A}" dt="2024-11-08T15:03:03.883" v="6512"/>
          <ac:spMkLst>
            <pc:docMk/>
            <pc:sldMk cId="2354567356" sldId="299"/>
            <ac:spMk id="5" creationId="{218678DE-C9FE-35FF-F9F2-A10DA6CD015E}"/>
          </ac:spMkLst>
        </pc:spChg>
        <pc:spChg chg="mod">
          <ac:chgData name="Jack Mandell" userId="0583d707af95ae6f" providerId="LiveId" clId="{55902C18-7630-4C33-9A17-02507B1E0E4A}" dt="2024-11-08T15:03:17.873" v="6517" actId="14100"/>
          <ac:spMkLst>
            <pc:docMk/>
            <pc:sldMk cId="2354567356" sldId="299"/>
            <ac:spMk id="6" creationId="{74DA1178-090A-7A15-01B8-F49185F02A30}"/>
          </ac:spMkLst>
        </pc:spChg>
        <pc:picChg chg="add del mod">
          <ac:chgData name="Jack Mandell" userId="0583d707af95ae6f" providerId="LiveId" clId="{55902C18-7630-4C33-9A17-02507B1E0E4A}" dt="2024-11-08T14:57:31.364" v="6202" actId="478"/>
          <ac:picMkLst>
            <pc:docMk/>
            <pc:sldMk cId="2354567356" sldId="299"/>
            <ac:picMk id="3" creationId="{9B267A37-6DFE-9210-B580-22154C47D224}"/>
          </ac:picMkLst>
        </pc:picChg>
        <pc:picChg chg="add mod">
          <ac:chgData name="Jack Mandell" userId="0583d707af95ae6f" providerId="LiveId" clId="{55902C18-7630-4C33-9A17-02507B1E0E4A}" dt="2024-11-08T14:58:55.173" v="6226" actId="14100"/>
          <ac:picMkLst>
            <pc:docMk/>
            <pc:sldMk cId="2354567356" sldId="299"/>
            <ac:picMk id="7" creationId="{40023811-D410-9DCD-2A17-0ECFB6C07C66}"/>
          </ac:picMkLst>
        </pc:picChg>
        <pc:picChg chg="add mod">
          <ac:chgData name="Jack Mandell" userId="0583d707af95ae6f" providerId="LiveId" clId="{55902C18-7630-4C33-9A17-02507B1E0E4A}" dt="2024-11-08T14:59:00.202" v="6227" actId="1076"/>
          <ac:picMkLst>
            <pc:docMk/>
            <pc:sldMk cId="2354567356" sldId="299"/>
            <ac:picMk id="9" creationId="{80606A65-B777-1631-60E7-ED5FF1BEC37A}"/>
          </ac:picMkLst>
        </pc:picChg>
        <pc:picChg chg="add mod">
          <ac:chgData name="Jack Mandell" userId="0583d707af95ae6f" providerId="LiveId" clId="{55902C18-7630-4C33-9A17-02507B1E0E4A}" dt="2024-11-08T15:03:13.776" v="6516" actId="1076"/>
          <ac:picMkLst>
            <pc:docMk/>
            <pc:sldMk cId="2354567356" sldId="299"/>
            <ac:picMk id="10" creationId="{97788826-1583-C9E4-E37E-6E8D5DF13886}"/>
          </ac:picMkLst>
        </pc:picChg>
      </pc:sldChg>
      <pc:sldChg chg="add del">
        <pc:chgData name="Jack Mandell" userId="0583d707af95ae6f" providerId="LiveId" clId="{55902C18-7630-4C33-9A17-02507B1E0E4A}" dt="2024-10-29T17:40:27.258" v="183" actId="47"/>
        <pc:sldMkLst>
          <pc:docMk/>
          <pc:sldMk cId="2506933222" sldId="299"/>
        </pc:sldMkLst>
      </pc:sldChg>
      <pc:sldChg chg="modSp mod">
        <pc:chgData name="Jack Mandell" userId="0583d707af95ae6f" providerId="LiveId" clId="{55902C18-7630-4C33-9A17-02507B1E0E4A}" dt="2024-11-15T15:50:26.295" v="12227" actId="20577"/>
        <pc:sldMkLst>
          <pc:docMk/>
          <pc:sldMk cId="276417684" sldId="300"/>
        </pc:sldMkLst>
        <pc:spChg chg="mod">
          <ac:chgData name="Jack Mandell" userId="0583d707af95ae6f" providerId="LiveId" clId="{55902C18-7630-4C33-9A17-02507B1E0E4A}" dt="2024-11-15T15:48:51.287" v="12081" actId="20577"/>
          <ac:spMkLst>
            <pc:docMk/>
            <pc:sldMk cId="276417684" sldId="300"/>
            <ac:spMk id="5" creationId="{8DD8BAC0-AEDC-A6D1-2281-71FC3C328471}"/>
          </ac:spMkLst>
        </pc:spChg>
        <pc:spChg chg="mod">
          <ac:chgData name="Jack Mandell" userId="0583d707af95ae6f" providerId="LiveId" clId="{55902C18-7630-4C33-9A17-02507B1E0E4A}" dt="2024-11-15T15:50:26.295" v="12227" actId="20577"/>
          <ac:spMkLst>
            <pc:docMk/>
            <pc:sldMk cId="276417684" sldId="300"/>
            <ac:spMk id="6" creationId="{71C2F246-9763-594E-C0F1-795B62F7C862}"/>
          </ac:spMkLst>
        </pc:spChg>
      </pc:sldChg>
      <pc:sldChg chg="add del">
        <pc:chgData name="Jack Mandell" userId="0583d707af95ae6f" providerId="LiveId" clId="{55902C18-7630-4C33-9A17-02507B1E0E4A}" dt="2024-10-29T17:40:27.258" v="183" actId="47"/>
        <pc:sldMkLst>
          <pc:docMk/>
          <pc:sldMk cId="2363740495" sldId="300"/>
        </pc:sldMkLst>
      </pc:sldChg>
      <pc:sldChg chg="add del">
        <pc:chgData name="Jack Mandell" userId="0583d707af95ae6f" providerId="LiveId" clId="{55902C18-7630-4C33-9A17-02507B1E0E4A}" dt="2024-10-29T17:40:27.258" v="183" actId="47"/>
        <pc:sldMkLst>
          <pc:docMk/>
          <pc:sldMk cId="1591881043" sldId="301"/>
        </pc:sldMkLst>
      </pc:sldChg>
      <pc:sldChg chg="modSp mod">
        <pc:chgData name="Jack Mandell" userId="0583d707af95ae6f" providerId="LiveId" clId="{55902C18-7630-4C33-9A17-02507B1E0E4A}" dt="2024-11-15T15:57:15.815" v="12453"/>
        <pc:sldMkLst>
          <pc:docMk/>
          <pc:sldMk cId="2998809841" sldId="301"/>
        </pc:sldMkLst>
        <pc:spChg chg="mod">
          <ac:chgData name="Jack Mandell" userId="0583d707af95ae6f" providerId="LiveId" clId="{55902C18-7630-4C33-9A17-02507B1E0E4A}" dt="2024-11-15T15:49:53.988" v="12220" actId="20577"/>
          <ac:spMkLst>
            <pc:docMk/>
            <pc:sldMk cId="2998809841" sldId="301"/>
            <ac:spMk id="5" creationId="{D05A0E4D-FFA4-28BD-D45C-1B0AAF535968}"/>
          </ac:spMkLst>
        </pc:spChg>
        <pc:spChg chg="mod">
          <ac:chgData name="Jack Mandell" userId="0583d707af95ae6f" providerId="LiveId" clId="{55902C18-7630-4C33-9A17-02507B1E0E4A}" dt="2024-11-15T15:57:15.815" v="12453"/>
          <ac:spMkLst>
            <pc:docMk/>
            <pc:sldMk cId="2998809841" sldId="301"/>
            <ac:spMk id="6" creationId="{C1FD66DD-86C8-69C4-FCFF-BEA9C87DDFCA}"/>
          </ac:spMkLst>
        </pc:spChg>
      </pc:sldChg>
      <pc:sldChg chg="add del">
        <pc:chgData name="Jack Mandell" userId="0583d707af95ae6f" providerId="LiveId" clId="{55902C18-7630-4C33-9A17-02507B1E0E4A}" dt="2024-10-29T17:40:27.258" v="183" actId="47"/>
        <pc:sldMkLst>
          <pc:docMk/>
          <pc:sldMk cId="146256640" sldId="302"/>
        </pc:sldMkLst>
      </pc:sldChg>
      <pc:sldChg chg="modSp mod">
        <pc:chgData name="Jack Mandell" userId="0583d707af95ae6f" providerId="LiveId" clId="{55902C18-7630-4C33-9A17-02507B1E0E4A}" dt="2024-11-13T14:37:26.446" v="8468" actId="20577"/>
        <pc:sldMkLst>
          <pc:docMk/>
          <pc:sldMk cId="592919088" sldId="302"/>
        </pc:sldMkLst>
        <pc:spChg chg="mod">
          <ac:chgData name="Jack Mandell" userId="0583d707af95ae6f" providerId="LiveId" clId="{55902C18-7630-4C33-9A17-02507B1E0E4A}" dt="2024-11-13T14:37:26.446" v="8468" actId="20577"/>
          <ac:spMkLst>
            <pc:docMk/>
            <pc:sldMk cId="592919088" sldId="302"/>
            <ac:spMk id="5" creationId="{F8FF948B-7915-07E1-2A41-3A6610BF5652}"/>
          </ac:spMkLst>
        </pc:spChg>
      </pc:sldChg>
      <pc:sldChg chg="add del">
        <pc:chgData name="Jack Mandell" userId="0583d707af95ae6f" providerId="LiveId" clId="{55902C18-7630-4C33-9A17-02507B1E0E4A}" dt="2024-10-29T17:40:27.258" v="183" actId="47"/>
        <pc:sldMkLst>
          <pc:docMk/>
          <pc:sldMk cId="2048916312" sldId="303"/>
        </pc:sldMkLst>
      </pc:sldChg>
      <pc:sldChg chg="add del">
        <pc:chgData name="Jack Mandell" userId="0583d707af95ae6f" providerId="LiveId" clId="{55902C18-7630-4C33-9A17-02507B1E0E4A}" dt="2024-10-29T17:40:27.258" v="183" actId="47"/>
        <pc:sldMkLst>
          <pc:docMk/>
          <pc:sldMk cId="3298017035" sldId="304"/>
        </pc:sldMkLst>
      </pc:sldChg>
      <pc:sldChg chg="addSp delSp modSp mod">
        <pc:chgData name="Jack Mandell" userId="0583d707af95ae6f" providerId="LiveId" clId="{55902C18-7630-4C33-9A17-02507B1E0E4A}" dt="2024-11-13T14:36:31.151" v="8457" actId="20577"/>
        <pc:sldMkLst>
          <pc:docMk/>
          <pc:sldMk cId="3022905324" sldId="313"/>
        </pc:sldMkLst>
        <pc:spChg chg="mod">
          <ac:chgData name="Jack Mandell" userId="0583d707af95ae6f" providerId="LiveId" clId="{55902C18-7630-4C33-9A17-02507B1E0E4A}" dt="2024-11-13T14:36:31.151" v="8457" actId="20577"/>
          <ac:spMkLst>
            <pc:docMk/>
            <pc:sldMk cId="3022905324" sldId="313"/>
            <ac:spMk id="6" creationId="{3686139B-65D7-2C4B-68D2-F89BC23694BB}"/>
          </ac:spMkLst>
        </pc:spChg>
        <pc:spChg chg="add mod">
          <ac:chgData name="Jack Mandell" userId="0583d707af95ae6f" providerId="LiveId" clId="{55902C18-7630-4C33-9A17-02507B1E0E4A}" dt="2024-11-13T14:14:36.803" v="7919" actId="20577"/>
          <ac:spMkLst>
            <pc:docMk/>
            <pc:sldMk cId="3022905324" sldId="313"/>
            <ac:spMk id="15" creationId="{39A61450-1A42-DB5D-313B-465C7188A60B}"/>
          </ac:spMkLst>
        </pc:spChg>
        <pc:spChg chg="add mod">
          <ac:chgData name="Jack Mandell" userId="0583d707af95ae6f" providerId="LiveId" clId="{55902C18-7630-4C33-9A17-02507B1E0E4A}" dt="2024-11-13T14:14:47.965" v="7922" actId="1076"/>
          <ac:spMkLst>
            <pc:docMk/>
            <pc:sldMk cId="3022905324" sldId="313"/>
            <ac:spMk id="16" creationId="{CF316DB1-82DA-3A66-D60D-02E7E23C0CCD}"/>
          </ac:spMkLst>
        </pc:spChg>
        <pc:spChg chg="add mod">
          <ac:chgData name="Jack Mandell" userId="0583d707af95ae6f" providerId="LiveId" clId="{55902C18-7630-4C33-9A17-02507B1E0E4A}" dt="2024-11-13T14:18:33.924" v="7977" actId="1076"/>
          <ac:spMkLst>
            <pc:docMk/>
            <pc:sldMk cId="3022905324" sldId="313"/>
            <ac:spMk id="17" creationId="{A0F5948D-492B-2648-2180-9A5230DEAB58}"/>
          </ac:spMkLst>
        </pc:spChg>
        <pc:spChg chg="add del mod">
          <ac:chgData name="Jack Mandell" userId="0583d707af95ae6f" providerId="LiveId" clId="{55902C18-7630-4C33-9A17-02507B1E0E4A}" dt="2024-11-13T14:15:50.315" v="7934" actId="478"/>
          <ac:spMkLst>
            <pc:docMk/>
            <pc:sldMk cId="3022905324" sldId="313"/>
            <ac:spMk id="18" creationId="{A1B7CC06-A71D-4B8B-8C05-2DE11812B8A7}"/>
          </ac:spMkLst>
        </pc:spChg>
        <pc:spChg chg="add mod">
          <ac:chgData name="Jack Mandell" userId="0583d707af95ae6f" providerId="LiveId" clId="{55902C18-7630-4C33-9A17-02507B1E0E4A}" dt="2024-11-13T14:19:15.481" v="7986" actId="1076"/>
          <ac:spMkLst>
            <pc:docMk/>
            <pc:sldMk cId="3022905324" sldId="313"/>
            <ac:spMk id="19" creationId="{9458524D-06CA-455B-CD2B-4467892874F3}"/>
          </ac:spMkLst>
        </pc:spChg>
        <pc:spChg chg="add mod">
          <ac:chgData name="Jack Mandell" userId="0583d707af95ae6f" providerId="LiveId" clId="{55902C18-7630-4C33-9A17-02507B1E0E4A}" dt="2024-11-13T14:19:18.318" v="7987" actId="1076"/>
          <ac:spMkLst>
            <pc:docMk/>
            <pc:sldMk cId="3022905324" sldId="313"/>
            <ac:spMk id="21" creationId="{677AC1C6-4C34-8034-EAA3-D2BBBE2C395B}"/>
          </ac:spMkLst>
        </pc:spChg>
        <pc:spChg chg="add mod">
          <ac:chgData name="Jack Mandell" userId="0583d707af95ae6f" providerId="LiveId" clId="{55902C18-7630-4C33-9A17-02507B1E0E4A}" dt="2024-11-13T14:19:12.363" v="7985" actId="1076"/>
          <ac:spMkLst>
            <pc:docMk/>
            <pc:sldMk cId="3022905324" sldId="313"/>
            <ac:spMk id="23" creationId="{A2D0CF69-0677-093A-F526-46D765B13516}"/>
          </ac:spMkLst>
        </pc:spChg>
        <pc:spChg chg="add del mod">
          <ac:chgData name="Jack Mandell" userId="0583d707af95ae6f" providerId="LiveId" clId="{55902C18-7630-4C33-9A17-02507B1E0E4A}" dt="2024-11-13T14:19:07.915" v="7984" actId="478"/>
          <ac:spMkLst>
            <pc:docMk/>
            <pc:sldMk cId="3022905324" sldId="313"/>
            <ac:spMk id="30" creationId="{C5B4DD18-B872-D833-F19D-E4B6E504D721}"/>
          </ac:spMkLst>
        </pc:spChg>
        <pc:spChg chg="add mod">
          <ac:chgData name="Jack Mandell" userId="0583d707af95ae6f" providerId="LiveId" clId="{55902C18-7630-4C33-9A17-02507B1E0E4A}" dt="2024-11-13T14:32:12.515" v="8314" actId="1076"/>
          <ac:spMkLst>
            <pc:docMk/>
            <pc:sldMk cId="3022905324" sldId="313"/>
            <ac:spMk id="37" creationId="{85B96D6A-1936-B01B-B53A-45031EED177E}"/>
          </ac:spMkLst>
        </pc:spChg>
        <pc:picChg chg="add mod ord">
          <ac:chgData name="Jack Mandell" userId="0583d707af95ae6f" providerId="LiveId" clId="{55902C18-7630-4C33-9A17-02507B1E0E4A}" dt="2024-11-13T14:32:30.209" v="8315" actId="1076"/>
          <ac:picMkLst>
            <pc:docMk/>
            <pc:sldMk cId="3022905324" sldId="313"/>
            <ac:picMk id="32" creationId="{22787C85-721A-4F2C-EACB-E66BCAD3AAE6}"/>
          </ac:picMkLst>
        </pc:picChg>
        <pc:picChg chg="add mod ord">
          <ac:chgData name="Jack Mandell" userId="0583d707af95ae6f" providerId="LiveId" clId="{55902C18-7630-4C33-9A17-02507B1E0E4A}" dt="2024-11-13T14:31:50.740" v="8307" actId="1076"/>
          <ac:picMkLst>
            <pc:docMk/>
            <pc:sldMk cId="3022905324" sldId="313"/>
            <ac:picMk id="34" creationId="{6DC287E5-94B0-EB0B-A46B-E226ACF4AB95}"/>
          </ac:picMkLst>
        </pc:picChg>
        <pc:cxnChg chg="add mod">
          <ac:chgData name="Jack Mandell" userId="0583d707af95ae6f" providerId="LiveId" clId="{55902C18-7630-4C33-9A17-02507B1E0E4A}" dt="2024-11-13T14:14:17.605" v="7913" actId="14100"/>
          <ac:cxnSpMkLst>
            <pc:docMk/>
            <pc:sldMk cId="3022905324" sldId="313"/>
            <ac:cxnSpMk id="3" creationId="{B5AE6A2B-3134-FEB9-AB44-499A74C6485F}"/>
          </ac:cxnSpMkLst>
        </pc:cxnChg>
        <pc:cxnChg chg="add mod">
          <ac:chgData name="Jack Mandell" userId="0583d707af95ae6f" providerId="LiveId" clId="{55902C18-7630-4C33-9A17-02507B1E0E4A}" dt="2024-11-13T14:18:31.969" v="7976" actId="14100"/>
          <ac:cxnSpMkLst>
            <pc:docMk/>
            <pc:sldMk cId="3022905324" sldId="313"/>
            <ac:cxnSpMk id="4" creationId="{AA8781C6-3391-4162-872B-E9C65C9F8F02}"/>
          </ac:cxnSpMkLst>
        </pc:cxnChg>
        <pc:cxnChg chg="add mod">
          <ac:chgData name="Jack Mandell" userId="0583d707af95ae6f" providerId="LiveId" clId="{55902C18-7630-4C33-9A17-02507B1E0E4A}" dt="2024-11-13T14:14:03.342" v="7909" actId="1076"/>
          <ac:cxnSpMkLst>
            <pc:docMk/>
            <pc:sldMk cId="3022905324" sldId="313"/>
            <ac:cxnSpMk id="7" creationId="{9F5832E3-14AC-E279-39A1-891E280FD931}"/>
          </ac:cxnSpMkLst>
        </pc:cxnChg>
        <pc:cxnChg chg="add mod">
          <ac:chgData name="Jack Mandell" userId="0583d707af95ae6f" providerId="LiveId" clId="{55902C18-7630-4C33-9A17-02507B1E0E4A}" dt="2024-11-13T14:14:28.854" v="7917" actId="208"/>
          <ac:cxnSpMkLst>
            <pc:docMk/>
            <pc:sldMk cId="3022905324" sldId="313"/>
            <ac:cxnSpMk id="11" creationId="{9D6B92CF-1A05-9955-B946-93DA9FD83432}"/>
          </ac:cxnSpMkLst>
        </pc:cxnChg>
        <pc:cxnChg chg="add del mod">
          <ac:chgData name="Jack Mandell" userId="0583d707af95ae6f" providerId="LiveId" clId="{55902C18-7630-4C33-9A17-02507B1E0E4A}" dt="2024-11-13T14:28:55.353" v="8252" actId="478"/>
          <ac:cxnSpMkLst>
            <pc:docMk/>
            <pc:sldMk cId="3022905324" sldId="313"/>
            <ac:cxnSpMk id="36" creationId="{4276B287-A295-3B72-5476-3EBF7529E0E6}"/>
          </ac:cxnSpMkLst>
        </pc:cxnChg>
      </pc:sldChg>
      <pc:sldChg chg="modSp">
        <pc:chgData name="Jack Mandell" userId="0583d707af95ae6f" providerId="LiveId" clId="{55902C18-7630-4C33-9A17-02507B1E0E4A}" dt="2024-11-13T14:09:55.794" v="7687" actId="20577"/>
        <pc:sldMkLst>
          <pc:docMk/>
          <pc:sldMk cId="4237910787" sldId="314"/>
        </pc:sldMkLst>
        <pc:spChg chg="mod">
          <ac:chgData name="Jack Mandell" userId="0583d707af95ae6f" providerId="LiveId" clId="{55902C18-7630-4C33-9A17-02507B1E0E4A}" dt="2024-11-13T14:09:55.794" v="7687" actId="20577"/>
          <ac:spMkLst>
            <pc:docMk/>
            <pc:sldMk cId="4237910787" sldId="314"/>
            <ac:spMk id="6" creationId="{9863099A-C1F5-0150-714F-C2E952799E27}"/>
          </ac:spMkLst>
        </pc:spChg>
      </pc:sldChg>
      <pc:sldChg chg="addSp modSp add mod">
        <pc:chgData name="Jack Mandell" userId="0583d707af95ae6f" providerId="LiveId" clId="{55902C18-7630-4C33-9A17-02507B1E0E4A}" dt="2024-11-13T16:52:19.541" v="10195" actId="20577"/>
        <pc:sldMkLst>
          <pc:docMk/>
          <pc:sldMk cId="3408886041" sldId="315"/>
        </pc:sldMkLst>
        <pc:spChg chg="add mod">
          <ac:chgData name="Jack Mandell" userId="0583d707af95ae6f" providerId="LiveId" clId="{55902C18-7630-4C33-9A17-02507B1E0E4A}" dt="2024-11-13T16:31:40.790" v="9896" actId="20577"/>
          <ac:spMkLst>
            <pc:docMk/>
            <pc:sldMk cId="3408886041" sldId="315"/>
            <ac:spMk id="3" creationId="{47E296DB-CCBE-D5B0-1753-13746E55DFBE}"/>
          </ac:spMkLst>
        </pc:spChg>
        <pc:spChg chg="mod">
          <ac:chgData name="Jack Mandell" userId="0583d707af95ae6f" providerId="LiveId" clId="{55902C18-7630-4C33-9A17-02507B1E0E4A}" dt="2024-11-13T16:33:17.300" v="10005" actId="20577"/>
          <ac:spMkLst>
            <pc:docMk/>
            <pc:sldMk cId="3408886041" sldId="315"/>
            <ac:spMk id="5" creationId="{C94C03B3-7D38-8D64-DA72-D2521A9745C7}"/>
          </ac:spMkLst>
        </pc:spChg>
        <pc:spChg chg="mod">
          <ac:chgData name="Jack Mandell" userId="0583d707af95ae6f" providerId="LiveId" clId="{55902C18-7630-4C33-9A17-02507B1E0E4A}" dt="2024-11-13T16:52:19.541" v="10195" actId="20577"/>
          <ac:spMkLst>
            <pc:docMk/>
            <pc:sldMk cId="3408886041" sldId="315"/>
            <ac:spMk id="6" creationId="{E20A9C51-C451-9B6C-E2E8-7CD731A413E8}"/>
          </ac:spMkLst>
        </pc:spChg>
      </pc:sldChg>
      <pc:sldMasterChg chg="modSldLayout">
        <pc:chgData name="Jack Mandell" userId="0583d707af95ae6f" providerId="LiveId" clId="{55902C18-7630-4C33-9A17-02507B1E0E4A}" dt="2024-10-29T17:38:38.444" v="166" actId="1076"/>
        <pc:sldMasterMkLst>
          <pc:docMk/>
          <pc:sldMasterMk cId="1439911090" sldId="2147483648"/>
        </pc:sldMasterMkLst>
        <pc:sldLayoutChg chg="addSp modSp mod">
          <pc:chgData name="Jack Mandell" userId="0583d707af95ae6f" providerId="LiveId" clId="{55902C18-7630-4C33-9A17-02507B1E0E4A}" dt="2024-10-29T17:38:38.444" v="166" actId="1076"/>
          <pc:sldLayoutMkLst>
            <pc:docMk/>
            <pc:sldMasterMk cId="1439911090" sldId="2147483648"/>
            <pc:sldLayoutMk cId="427612228" sldId="2147483650"/>
          </pc:sldLayoutMkLst>
          <pc:picChg chg="add mod">
            <ac:chgData name="Jack Mandell" userId="0583d707af95ae6f" providerId="LiveId" clId="{55902C18-7630-4C33-9A17-02507B1E0E4A}" dt="2024-10-29T17:38:38.444" v="166" actId="1076"/>
            <ac:picMkLst>
              <pc:docMk/>
              <pc:sldMasterMk cId="1439911090" sldId="2147483648"/>
              <pc:sldLayoutMk cId="427612228" sldId="2147483650"/>
              <ac:picMk id="3" creationId="{41D299AB-FF65-4D0D-AC3E-17E32A568355}"/>
            </ac:picMkLst>
          </pc:picChg>
        </pc:sldLayoutChg>
      </pc:sldMasterChg>
    </pc:docChg>
  </pc:docChgLst>
  <pc:docChgLst>
    <pc:chgData name="Monique Christine Gleason" clId="Web-{0B1075DA-33B2-4025-A1C8-96E3FB2B31D8}"/>
    <pc:docChg chg="delSld">
      <pc:chgData name="Monique Christine Gleason" userId="" providerId="" clId="Web-{0B1075DA-33B2-4025-A1C8-96E3FB2B31D8}" dt="2024-03-25T20:48:34.359" v="0"/>
      <pc:docMkLst>
        <pc:docMk/>
      </pc:docMkLst>
      <pc:sldChg chg="del">
        <pc:chgData name="Monique Christine Gleason" userId="" providerId="" clId="Web-{0B1075DA-33B2-4025-A1C8-96E3FB2B31D8}" dt="2024-03-25T20:48:34.359" v="0"/>
        <pc:sldMkLst>
          <pc:docMk/>
          <pc:sldMk cId="2094311988" sldId="294"/>
        </pc:sldMkLst>
      </pc:sldChg>
    </pc:docChg>
  </pc:docChgLst>
  <pc:docChgLst>
    <pc:chgData name="Monique Christine Gleason" clId="Web-{D4EC01A1-7A14-4EEB-9805-B72D1DC4B87B}"/>
    <pc:docChg chg="sldOrd">
      <pc:chgData name="Monique Christine Gleason" userId="" providerId="" clId="Web-{D4EC01A1-7A14-4EEB-9805-B72D1DC4B87B}" dt="2024-03-25T20:48:01.622" v="0"/>
      <pc:docMkLst>
        <pc:docMk/>
      </pc:docMkLst>
      <pc:sldChg chg="ord">
        <pc:chgData name="Monique Christine Gleason" userId="" providerId="" clId="Web-{D4EC01A1-7A14-4EEB-9805-B72D1DC4B87B}" dt="2024-03-25T20:48:01.622" v="0"/>
        <pc:sldMkLst>
          <pc:docMk/>
          <pc:sldMk cId="3074254566" sldId="273"/>
        </pc:sldMkLst>
      </pc:sldChg>
    </pc:docChg>
  </pc:docChgLst>
  <pc:docChgLst>
    <pc:chgData name="Jack Mandell" userId="0583d707af95ae6f" providerId="LiveId" clId="{91CE2E68-7075-4947-97AC-5EE51959785A}"/>
    <pc:docChg chg="custSel addSld delSld modSld">
      <pc:chgData name="Jack Mandell" userId="0583d707af95ae6f" providerId="LiveId" clId="{91CE2E68-7075-4947-97AC-5EE51959785A}" dt="2024-11-20T18:18:13.420" v="293" actId="20577"/>
      <pc:docMkLst>
        <pc:docMk/>
      </pc:docMkLst>
      <pc:sldChg chg="modSp mod">
        <pc:chgData name="Jack Mandell" userId="0583d707af95ae6f" providerId="LiveId" clId="{91CE2E68-7075-4947-97AC-5EE51959785A}" dt="2024-11-18T18:36:03.394" v="29" actId="20577"/>
        <pc:sldMkLst>
          <pc:docMk/>
          <pc:sldMk cId="1176483331" sldId="270"/>
        </pc:sldMkLst>
        <pc:spChg chg="mod">
          <ac:chgData name="Jack Mandell" userId="0583d707af95ae6f" providerId="LiveId" clId="{91CE2E68-7075-4947-97AC-5EE51959785A}" dt="2024-11-18T18:35:27.995" v="13" actId="20577"/>
          <ac:spMkLst>
            <pc:docMk/>
            <pc:sldMk cId="1176483331" sldId="270"/>
            <ac:spMk id="6" creationId="{00000000-0000-0000-0000-000000000000}"/>
          </ac:spMkLst>
        </pc:spChg>
        <pc:spChg chg="mod">
          <ac:chgData name="Jack Mandell" userId="0583d707af95ae6f" providerId="LiveId" clId="{91CE2E68-7075-4947-97AC-5EE51959785A}" dt="2024-11-18T18:36:03.394" v="29" actId="20577"/>
          <ac:spMkLst>
            <pc:docMk/>
            <pc:sldMk cId="1176483331" sldId="270"/>
            <ac:spMk id="12" creationId="{6F9694DF-55B5-81E8-98AB-58A4D6F1EB34}"/>
          </ac:spMkLst>
        </pc:spChg>
      </pc:sldChg>
      <pc:sldChg chg="modSp mod">
        <pc:chgData name="Jack Mandell" userId="0583d707af95ae6f" providerId="LiveId" clId="{91CE2E68-7075-4947-97AC-5EE51959785A}" dt="2024-11-18T18:36:40.046" v="35" actId="1076"/>
        <pc:sldMkLst>
          <pc:docMk/>
          <pc:sldMk cId="3296970644" sldId="272"/>
        </pc:sldMkLst>
        <pc:spChg chg="mod">
          <ac:chgData name="Jack Mandell" userId="0583d707af95ae6f" providerId="LiveId" clId="{91CE2E68-7075-4947-97AC-5EE51959785A}" dt="2024-11-18T18:36:35.950" v="33" actId="20577"/>
          <ac:spMkLst>
            <pc:docMk/>
            <pc:sldMk cId="3296970644" sldId="272"/>
            <ac:spMk id="6" creationId="{4F230980-0153-A0BC-BEB8-71F7EA07EA05}"/>
          </ac:spMkLst>
        </pc:spChg>
        <pc:picChg chg="mod">
          <ac:chgData name="Jack Mandell" userId="0583d707af95ae6f" providerId="LiveId" clId="{91CE2E68-7075-4947-97AC-5EE51959785A}" dt="2024-11-18T18:36:40.046" v="35" actId="1076"/>
          <ac:picMkLst>
            <pc:docMk/>
            <pc:sldMk cId="3296970644" sldId="272"/>
            <ac:picMk id="8" creationId="{A2B11A4F-99A2-6CCD-1150-718981A41649}"/>
          </ac:picMkLst>
        </pc:picChg>
      </pc:sldChg>
      <pc:sldChg chg="modSp mod">
        <pc:chgData name="Jack Mandell" userId="0583d707af95ae6f" providerId="LiveId" clId="{91CE2E68-7075-4947-97AC-5EE51959785A}" dt="2024-11-18T18:38:50.021" v="57" actId="1076"/>
        <pc:sldMkLst>
          <pc:docMk/>
          <pc:sldMk cId="2386555970" sldId="273"/>
        </pc:sldMkLst>
        <pc:spChg chg="mod">
          <ac:chgData name="Jack Mandell" userId="0583d707af95ae6f" providerId="LiveId" clId="{91CE2E68-7075-4947-97AC-5EE51959785A}" dt="2024-11-18T18:38:45.661" v="56" actId="20577"/>
          <ac:spMkLst>
            <pc:docMk/>
            <pc:sldMk cId="2386555970" sldId="273"/>
            <ac:spMk id="6" creationId="{5397A387-21C4-B9C2-2FB7-6E871856978B}"/>
          </ac:spMkLst>
        </pc:spChg>
        <pc:picChg chg="mod">
          <ac:chgData name="Jack Mandell" userId="0583d707af95ae6f" providerId="LiveId" clId="{91CE2E68-7075-4947-97AC-5EE51959785A}" dt="2024-11-18T18:38:50.021" v="57" actId="1076"/>
          <ac:picMkLst>
            <pc:docMk/>
            <pc:sldMk cId="2386555970" sldId="273"/>
            <ac:picMk id="3" creationId="{4BE6D6ED-3923-7BAF-18F7-491BFABF293E}"/>
          </ac:picMkLst>
        </pc:picChg>
      </pc:sldChg>
      <pc:sldChg chg="modSp">
        <pc:chgData name="Jack Mandell" userId="0583d707af95ae6f" providerId="LiveId" clId="{91CE2E68-7075-4947-97AC-5EE51959785A}" dt="2024-11-18T18:42:08.239" v="92" actId="20577"/>
        <pc:sldMkLst>
          <pc:docMk/>
          <pc:sldMk cId="1021934599" sldId="274"/>
        </pc:sldMkLst>
        <pc:spChg chg="mod">
          <ac:chgData name="Jack Mandell" userId="0583d707af95ae6f" providerId="LiveId" clId="{91CE2E68-7075-4947-97AC-5EE51959785A}" dt="2024-11-18T18:42:08.239" v="92" actId="20577"/>
          <ac:spMkLst>
            <pc:docMk/>
            <pc:sldMk cId="1021934599" sldId="274"/>
            <ac:spMk id="6" creationId="{26F0A8A9-1740-F8ED-DBE2-420D2F3ED24E}"/>
          </ac:spMkLst>
        </pc:spChg>
      </pc:sldChg>
      <pc:sldChg chg="modSp mod">
        <pc:chgData name="Jack Mandell" userId="0583d707af95ae6f" providerId="LiveId" clId="{91CE2E68-7075-4947-97AC-5EE51959785A}" dt="2024-11-18T18:37:21.044" v="38" actId="1076"/>
        <pc:sldMkLst>
          <pc:docMk/>
          <pc:sldMk cId="631142635" sldId="275"/>
        </pc:sldMkLst>
        <pc:spChg chg="mod">
          <ac:chgData name="Jack Mandell" userId="0583d707af95ae6f" providerId="LiveId" clId="{91CE2E68-7075-4947-97AC-5EE51959785A}" dt="2024-11-18T18:37:07.335" v="37" actId="20577"/>
          <ac:spMkLst>
            <pc:docMk/>
            <pc:sldMk cId="631142635" sldId="275"/>
            <ac:spMk id="6" creationId="{9748BBE8-4061-11B3-12A2-4F6BC290C53E}"/>
          </ac:spMkLst>
        </pc:spChg>
        <pc:picChg chg="mod">
          <ac:chgData name="Jack Mandell" userId="0583d707af95ae6f" providerId="LiveId" clId="{91CE2E68-7075-4947-97AC-5EE51959785A}" dt="2024-11-18T18:37:21.044" v="38" actId="1076"/>
          <ac:picMkLst>
            <pc:docMk/>
            <pc:sldMk cId="631142635" sldId="275"/>
            <ac:picMk id="3" creationId="{D066CB93-8DA9-044B-53AA-FF9F8B3F1F8B}"/>
          </ac:picMkLst>
        </pc:picChg>
      </pc:sldChg>
      <pc:sldChg chg="modSp mod">
        <pc:chgData name="Jack Mandell" userId="0583d707af95ae6f" providerId="LiveId" clId="{91CE2E68-7075-4947-97AC-5EE51959785A}" dt="2024-11-18T18:40:02.195" v="62" actId="20577"/>
        <pc:sldMkLst>
          <pc:docMk/>
          <pc:sldMk cId="1013127367" sldId="277"/>
        </pc:sldMkLst>
        <pc:spChg chg="mod">
          <ac:chgData name="Jack Mandell" userId="0583d707af95ae6f" providerId="LiveId" clId="{91CE2E68-7075-4947-97AC-5EE51959785A}" dt="2024-11-18T18:40:02.195" v="62" actId="20577"/>
          <ac:spMkLst>
            <pc:docMk/>
            <pc:sldMk cId="1013127367" sldId="277"/>
            <ac:spMk id="6" creationId="{6F680ED7-577C-CA51-6784-5BF14417AD72}"/>
          </ac:spMkLst>
        </pc:spChg>
      </pc:sldChg>
      <pc:sldChg chg="modSp">
        <pc:chgData name="Jack Mandell" userId="0583d707af95ae6f" providerId="LiveId" clId="{91CE2E68-7075-4947-97AC-5EE51959785A}" dt="2024-11-18T18:41:08.299" v="74" actId="20577"/>
        <pc:sldMkLst>
          <pc:docMk/>
          <pc:sldMk cId="2463335417" sldId="278"/>
        </pc:sldMkLst>
        <pc:spChg chg="mod">
          <ac:chgData name="Jack Mandell" userId="0583d707af95ae6f" providerId="LiveId" clId="{91CE2E68-7075-4947-97AC-5EE51959785A}" dt="2024-11-18T18:41:08.299" v="74" actId="20577"/>
          <ac:spMkLst>
            <pc:docMk/>
            <pc:sldMk cId="2463335417" sldId="278"/>
            <ac:spMk id="6" creationId="{F1DF5E62-7ED6-08AF-60A6-5B0D857CB424}"/>
          </ac:spMkLst>
        </pc:spChg>
      </pc:sldChg>
      <pc:sldChg chg="modSp mod">
        <pc:chgData name="Jack Mandell" userId="0583d707af95ae6f" providerId="LiveId" clId="{91CE2E68-7075-4947-97AC-5EE51959785A}" dt="2024-11-18T18:45:32.100" v="105" actId="20577"/>
        <pc:sldMkLst>
          <pc:docMk/>
          <pc:sldMk cId="4117646935" sldId="279"/>
        </pc:sldMkLst>
        <pc:spChg chg="mod">
          <ac:chgData name="Jack Mandell" userId="0583d707af95ae6f" providerId="LiveId" clId="{91CE2E68-7075-4947-97AC-5EE51959785A}" dt="2024-11-18T18:45:32.100" v="105" actId="20577"/>
          <ac:spMkLst>
            <pc:docMk/>
            <pc:sldMk cId="4117646935" sldId="279"/>
            <ac:spMk id="6" creationId="{5C89D0BD-AC27-9354-09FA-F51A6FF96FC1}"/>
          </ac:spMkLst>
        </pc:spChg>
      </pc:sldChg>
      <pc:sldChg chg="modSp">
        <pc:chgData name="Jack Mandell" userId="0583d707af95ae6f" providerId="LiveId" clId="{91CE2E68-7075-4947-97AC-5EE51959785A}" dt="2024-11-18T18:41:48.940" v="91" actId="20577"/>
        <pc:sldMkLst>
          <pc:docMk/>
          <pc:sldMk cId="2132271185" sldId="280"/>
        </pc:sldMkLst>
        <pc:spChg chg="mod">
          <ac:chgData name="Jack Mandell" userId="0583d707af95ae6f" providerId="LiveId" clId="{91CE2E68-7075-4947-97AC-5EE51959785A}" dt="2024-11-18T18:41:48.940" v="91" actId="20577"/>
          <ac:spMkLst>
            <pc:docMk/>
            <pc:sldMk cId="2132271185" sldId="280"/>
            <ac:spMk id="6" creationId="{31CB3DA9-4FB2-AA92-045A-EF8292BBD79C}"/>
          </ac:spMkLst>
        </pc:spChg>
      </pc:sldChg>
      <pc:sldChg chg="modSp">
        <pc:chgData name="Jack Mandell" userId="0583d707af95ae6f" providerId="LiveId" clId="{91CE2E68-7075-4947-97AC-5EE51959785A}" dt="2024-11-18T18:44:23.907" v="93" actId="20577"/>
        <pc:sldMkLst>
          <pc:docMk/>
          <pc:sldMk cId="978517254" sldId="281"/>
        </pc:sldMkLst>
        <pc:spChg chg="mod">
          <ac:chgData name="Jack Mandell" userId="0583d707af95ae6f" providerId="LiveId" clId="{91CE2E68-7075-4947-97AC-5EE51959785A}" dt="2024-11-18T18:44:23.907" v="93" actId="20577"/>
          <ac:spMkLst>
            <pc:docMk/>
            <pc:sldMk cId="978517254" sldId="281"/>
            <ac:spMk id="6" creationId="{04E7591C-6314-A44D-9517-3A1FC14B4D56}"/>
          </ac:spMkLst>
        </pc:spChg>
      </pc:sldChg>
      <pc:sldChg chg="addSp modSp mod">
        <pc:chgData name="Jack Mandell" userId="0583d707af95ae6f" providerId="LiveId" clId="{91CE2E68-7075-4947-97AC-5EE51959785A}" dt="2024-11-18T19:22:03.174" v="127" actId="14100"/>
        <pc:sldMkLst>
          <pc:docMk/>
          <pc:sldMk cId="440021838" sldId="287"/>
        </pc:sldMkLst>
        <pc:spChg chg="mod">
          <ac:chgData name="Jack Mandell" userId="0583d707af95ae6f" providerId="LiveId" clId="{91CE2E68-7075-4947-97AC-5EE51959785A}" dt="2024-11-18T19:21:42.575" v="121" actId="20577"/>
          <ac:spMkLst>
            <pc:docMk/>
            <pc:sldMk cId="440021838" sldId="287"/>
            <ac:spMk id="6" creationId="{1D0BFD68-D557-7DCE-806F-B40F89C5F4B1}"/>
          </ac:spMkLst>
        </pc:spChg>
        <pc:picChg chg="add mod">
          <ac:chgData name="Jack Mandell" userId="0583d707af95ae6f" providerId="LiveId" clId="{91CE2E68-7075-4947-97AC-5EE51959785A}" dt="2024-11-18T19:22:03.174" v="127" actId="14100"/>
          <ac:picMkLst>
            <pc:docMk/>
            <pc:sldMk cId="440021838" sldId="287"/>
            <ac:picMk id="3" creationId="{B21C2F8C-18C5-768A-7BA5-46E9CC2EBD1E}"/>
          </ac:picMkLst>
        </pc:picChg>
        <pc:picChg chg="mod">
          <ac:chgData name="Jack Mandell" userId="0583d707af95ae6f" providerId="LiveId" clId="{91CE2E68-7075-4947-97AC-5EE51959785A}" dt="2024-11-18T19:21:49.279" v="123" actId="1076"/>
          <ac:picMkLst>
            <pc:docMk/>
            <pc:sldMk cId="440021838" sldId="287"/>
            <ac:picMk id="7" creationId="{AD6CD2A6-9778-E983-4F5E-7CD9A032E96C}"/>
          </ac:picMkLst>
        </pc:picChg>
        <pc:picChg chg="mod">
          <ac:chgData name="Jack Mandell" userId="0583d707af95ae6f" providerId="LiveId" clId="{91CE2E68-7075-4947-97AC-5EE51959785A}" dt="2024-11-18T19:21:47.486" v="122" actId="1076"/>
          <ac:picMkLst>
            <pc:docMk/>
            <pc:sldMk cId="440021838" sldId="287"/>
            <ac:picMk id="8" creationId="{F80B31D7-AF2F-8144-EA58-E311D976C0ED}"/>
          </ac:picMkLst>
        </pc:picChg>
        <pc:picChg chg="mod">
          <ac:chgData name="Jack Mandell" userId="0583d707af95ae6f" providerId="LiveId" clId="{91CE2E68-7075-4947-97AC-5EE51959785A}" dt="2024-11-18T19:21:55.034" v="125" actId="1076"/>
          <ac:picMkLst>
            <pc:docMk/>
            <pc:sldMk cId="440021838" sldId="287"/>
            <ac:picMk id="9" creationId="{AF9448D6-F4BA-74B5-9A1E-01761697A673}"/>
          </ac:picMkLst>
        </pc:picChg>
      </pc:sldChg>
      <pc:sldChg chg="modSp mod">
        <pc:chgData name="Jack Mandell" userId="0583d707af95ae6f" providerId="LiveId" clId="{91CE2E68-7075-4947-97AC-5EE51959785A}" dt="2024-11-18T19:24:23.711" v="148" actId="20577"/>
        <pc:sldMkLst>
          <pc:docMk/>
          <pc:sldMk cId="3848500302" sldId="289"/>
        </pc:sldMkLst>
        <pc:spChg chg="mod">
          <ac:chgData name="Jack Mandell" userId="0583d707af95ae6f" providerId="LiveId" clId="{91CE2E68-7075-4947-97AC-5EE51959785A}" dt="2024-11-18T19:24:23.711" v="148" actId="20577"/>
          <ac:spMkLst>
            <pc:docMk/>
            <pc:sldMk cId="3848500302" sldId="289"/>
            <ac:spMk id="6" creationId="{B9E79D58-9E6A-13C0-0FDB-2B9C4F7EE8F9}"/>
          </ac:spMkLst>
        </pc:spChg>
      </pc:sldChg>
      <pc:sldChg chg="mod modShow">
        <pc:chgData name="Jack Mandell" userId="0583d707af95ae6f" providerId="LiveId" clId="{91CE2E68-7075-4947-97AC-5EE51959785A}" dt="2024-11-18T19:20:42.365" v="117" actId="729"/>
        <pc:sldMkLst>
          <pc:docMk/>
          <pc:sldMk cId="2694689773" sldId="291"/>
        </pc:sldMkLst>
      </pc:sldChg>
      <pc:sldChg chg="mod modShow">
        <pc:chgData name="Jack Mandell" userId="0583d707af95ae6f" providerId="LiveId" clId="{91CE2E68-7075-4947-97AC-5EE51959785A}" dt="2024-11-18T19:19:55.530" v="108" actId="729"/>
        <pc:sldMkLst>
          <pc:docMk/>
          <pc:sldMk cId="3656105581" sldId="292"/>
        </pc:sldMkLst>
      </pc:sldChg>
      <pc:sldChg chg="modSp mod">
        <pc:chgData name="Jack Mandell" userId="0583d707af95ae6f" providerId="LiveId" clId="{91CE2E68-7075-4947-97AC-5EE51959785A}" dt="2024-11-18T18:45:58.884" v="107" actId="20577"/>
        <pc:sldMkLst>
          <pc:docMk/>
          <pc:sldMk cId="652077866" sldId="295"/>
        </pc:sldMkLst>
        <pc:spChg chg="mod">
          <ac:chgData name="Jack Mandell" userId="0583d707af95ae6f" providerId="LiveId" clId="{91CE2E68-7075-4947-97AC-5EE51959785A}" dt="2024-11-18T18:45:58.884" v="107" actId="20577"/>
          <ac:spMkLst>
            <pc:docMk/>
            <pc:sldMk cId="652077866" sldId="295"/>
            <ac:spMk id="6" creationId="{B27C9CC5-9818-EEE3-9627-8F85627A4595}"/>
          </ac:spMkLst>
        </pc:spChg>
      </pc:sldChg>
      <pc:sldChg chg="modSp mod">
        <pc:chgData name="Jack Mandell" userId="0583d707af95ae6f" providerId="LiveId" clId="{91CE2E68-7075-4947-97AC-5EE51959785A}" dt="2024-11-18T19:25:22.417" v="212" actId="20577"/>
        <pc:sldMkLst>
          <pc:docMk/>
          <pc:sldMk cId="2694569623" sldId="296"/>
        </pc:sldMkLst>
        <pc:spChg chg="mod">
          <ac:chgData name="Jack Mandell" userId="0583d707af95ae6f" providerId="LiveId" clId="{91CE2E68-7075-4947-97AC-5EE51959785A}" dt="2024-11-18T19:25:22.417" v="212" actId="20577"/>
          <ac:spMkLst>
            <pc:docMk/>
            <pc:sldMk cId="2694569623" sldId="296"/>
            <ac:spMk id="6" creationId="{6DFBE9C7-EE19-9C70-41C7-87362EDE22AB}"/>
          </ac:spMkLst>
        </pc:spChg>
      </pc:sldChg>
      <pc:sldChg chg="mod modShow">
        <pc:chgData name="Jack Mandell" userId="0583d707af95ae6f" providerId="LiveId" clId="{91CE2E68-7075-4947-97AC-5EE51959785A}" dt="2024-11-18T19:20:46.419" v="118" actId="729"/>
        <pc:sldMkLst>
          <pc:docMk/>
          <pc:sldMk cId="2354567356" sldId="299"/>
        </pc:sldMkLst>
      </pc:sldChg>
      <pc:sldChg chg="modSp mod">
        <pc:chgData name="Jack Mandell" userId="0583d707af95ae6f" providerId="LiveId" clId="{91CE2E68-7075-4947-97AC-5EE51959785A}" dt="2024-11-18T19:26:18.461" v="226" actId="20577"/>
        <pc:sldMkLst>
          <pc:docMk/>
          <pc:sldMk cId="276417684" sldId="300"/>
        </pc:sldMkLst>
        <pc:spChg chg="mod">
          <ac:chgData name="Jack Mandell" userId="0583d707af95ae6f" providerId="LiveId" clId="{91CE2E68-7075-4947-97AC-5EE51959785A}" dt="2024-11-18T19:26:18.461" v="226" actId="20577"/>
          <ac:spMkLst>
            <pc:docMk/>
            <pc:sldMk cId="276417684" sldId="300"/>
            <ac:spMk id="6" creationId="{71C2F246-9763-594E-C0F1-795B62F7C862}"/>
          </ac:spMkLst>
        </pc:spChg>
      </pc:sldChg>
      <pc:sldChg chg="modSp">
        <pc:chgData name="Jack Mandell" userId="0583d707af95ae6f" providerId="LiveId" clId="{91CE2E68-7075-4947-97AC-5EE51959785A}" dt="2024-11-18T19:26:50.290" v="235" actId="20577"/>
        <pc:sldMkLst>
          <pc:docMk/>
          <pc:sldMk cId="2998809841" sldId="301"/>
        </pc:sldMkLst>
        <pc:spChg chg="mod">
          <ac:chgData name="Jack Mandell" userId="0583d707af95ae6f" providerId="LiveId" clId="{91CE2E68-7075-4947-97AC-5EE51959785A}" dt="2024-11-18T19:26:50.290" v="235" actId="20577"/>
          <ac:spMkLst>
            <pc:docMk/>
            <pc:sldMk cId="2998809841" sldId="301"/>
            <ac:spMk id="6" creationId="{C1FD66DD-86C8-69C4-FCFF-BEA9C87DDFCA}"/>
          </ac:spMkLst>
        </pc:spChg>
      </pc:sldChg>
      <pc:sldChg chg="modSp mod">
        <pc:chgData name="Jack Mandell" userId="0583d707af95ae6f" providerId="LiveId" clId="{91CE2E68-7075-4947-97AC-5EE51959785A}" dt="2024-11-18T19:28:07.730" v="239" actId="1076"/>
        <pc:sldMkLst>
          <pc:docMk/>
          <pc:sldMk cId="592919088" sldId="302"/>
        </pc:sldMkLst>
        <pc:spChg chg="mod">
          <ac:chgData name="Jack Mandell" userId="0583d707af95ae6f" providerId="LiveId" clId="{91CE2E68-7075-4947-97AC-5EE51959785A}" dt="2024-11-18T19:27:53.946" v="238" actId="20577"/>
          <ac:spMkLst>
            <pc:docMk/>
            <pc:sldMk cId="592919088" sldId="302"/>
            <ac:spMk id="6" creationId="{0524A5D2-032D-3C6E-E62A-8D422D730668}"/>
          </ac:spMkLst>
        </pc:spChg>
        <pc:picChg chg="mod">
          <ac:chgData name="Jack Mandell" userId="0583d707af95ae6f" providerId="LiveId" clId="{91CE2E68-7075-4947-97AC-5EE51959785A}" dt="2024-11-18T19:28:07.730" v="239" actId="1076"/>
          <ac:picMkLst>
            <pc:docMk/>
            <pc:sldMk cId="592919088" sldId="302"/>
            <ac:picMk id="3" creationId="{4F23B8FF-7C21-390A-54A6-DEC24DE32E6B}"/>
          </ac:picMkLst>
        </pc:picChg>
      </pc:sldChg>
      <pc:sldChg chg="modSp mod">
        <pc:chgData name="Jack Mandell" userId="0583d707af95ae6f" providerId="LiveId" clId="{91CE2E68-7075-4947-97AC-5EE51959785A}" dt="2024-11-18T19:29:50.501" v="252" actId="20577"/>
        <pc:sldMkLst>
          <pc:docMk/>
          <pc:sldMk cId="3022905324" sldId="313"/>
        </pc:sldMkLst>
        <pc:spChg chg="mod">
          <ac:chgData name="Jack Mandell" userId="0583d707af95ae6f" providerId="LiveId" clId="{91CE2E68-7075-4947-97AC-5EE51959785A}" dt="2024-11-18T19:29:50.501" v="252" actId="20577"/>
          <ac:spMkLst>
            <pc:docMk/>
            <pc:sldMk cId="3022905324" sldId="313"/>
            <ac:spMk id="6" creationId="{3686139B-65D7-2C4B-68D2-F89BC23694BB}"/>
          </ac:spMkLst>
        </pc:spChg>
        <pc:spChg chg="mod">
          <ac:chgData name="Jack Mandell" userId="0583d707af95ae6f" providerId="LiveId" clId="{91CE2E68-7075-4947-97AC-5EE51959785A}" dt="2024-11-18T19:28:54.505" v="244" actId="1076"/>
          <ac:spMkLst>
            <pc:docMk/>
            <pc:sldMk cId="3022905324" sldId="313"/>
            <ac:spMk id="37" creationId="{85B96D6A-1936-B01B-B53A-45031EED177E}"/>
          </ac:spMkLst>
        </pc:spChg>
        <pc:picChg chg="mod">
          <ac:chgData name="Jack Mandell" userId="0583d707af95ae6f" providerId="LiveId" clId="{91CE2E68-7075-4947-97AC-5EE51959785A}" dt="2024-11-18T19:28:32.261" v="240" actId="1076"/>
          <ac:picMkLst>
            <pc:docMk/>
            <pc:sldMk cId="3022905324" sldId="313"/>
            <ac:picMk id="32" creationId="{22787C85-721A-4F2C-EACB-E66BCAD3AAE6}"/>
          </ac:picMkLst>
        </pc:picChg>
        <pc:picChg chg="mod">
          <ac:chgData name="Jack Mandell" userId="0583d707af95ae6f" providerId="LiveId" clId="{91CE2E68-7075-4947-97AC-5EE51959785A}" dt="2024-11-18T19:29:29.480" v="249" actId="1076"/>
          <ac:picMkLst>
            <pc:docMk/>
            <pc:sldMk cId="3022905324" sldId="313"/>
            <ac:picMk id="34" creationId="{6DC287E5-94B0-EB0B-A46B-E226ACF4AB95}"/>
          </ac:picMkLst>
        </pc:picChg>
        <pc:cxnChg chg="mod">
          <ac:chgData name="Jack Mandell" userId="0583d707af95ae6f" providerId="LiveId" clId="{91CE2E68-7075-4947-97AC-5EE51959785A}" dt="2024-11-18T19:29:39.611" v="251" actId="1076"/>
          <ac:cxnSpMkLst>
            <pc:docMk/>
            <pc:sldMk cId="3022905324" sldId="313"/>
            <ac:cxnSpMk id="8" creationId="{44ECBCBA-CD77-297B-E967-2AB0B4B78609}"/>
          </ac:cxnSpMkLst>
        </pc:cxnChg>
        <pc:cxnChg chg="mod">
          <ac:chgData name="Jack Mandell" userId="0583d707af95ae6f" providerId="LiveId" clId="{91CE2E68-7075-4947-97AC-5EE51959785A}" dt="2024-11-18T19:29:36.776" v="250" actId="1076"/>
          <ac:cxnSpMkLst>
            <pc:docMk/>
            <pc:sldMk cId="3022905324" sldId="313"/>
            <ac:cxnSpMk id="10" creationId="{77EB7BCB-31AC-70A9-0F04-0ECADFCF7637}"/>
          </ac:cxnSpMkLst>
        </pc:cxnChg>
      </pc:sldChg>
      <pc:sldChg chg="modSp mod">
        <pc:chgData name="Jack Mandell" userId="0583d707af95ae6f" providerId="LiveId" clId="{91CE2E68-7075-4947-97AC-5EE51959785A}" dt="2024-11-18T19:31:54.668" v="292" actId="255"/>
        <pc:sldMkLst>
          <pc:docMk/>
          <pc:sldMk cId="4237910787" sldId="314"/>
        </pc:sldMkLst>
        <pc:spChg chg="mod">
          <ac:chgData name="Jack Mandell" userId="0583d707af95ae6f" providerId="LiveId" clId="{91CE2E68-7075-4947-97AC-5EE51959785A}" dt="2024-11-18T19:31:54.668" v="292" actId="255"/>
          <ac:spMkLst>
            <pc:docMk/>
            <pc:sldMk cId="4237910787" sldId="314"/>
            <ac:spMk id="6" creationId="{9863099A-C1F5-0150-714F-C2E952799E27}"/>
          </ac:spMkLst>
        </pc:spChg>
      </pc:sldChg>
      <pc:sldChg chg="modSp mod">
        <pc:chgData name="Jack Mandell" userId="0583d707af95ae6f" providerId="LiveId" clId="{91CE2E68-7075-4947-97AC-5EE51959785A}" dt="2024-11-20T18:18:13.420" v="293" actId="20577"/>
        <pc:sldMkLst>
          <pc:docMk/>
          <pc:sldMk cId="3408886041" sldId="315"/>
        </pc:sldMkLst>
        <pc:spChg chg="mod">
          <ac:chgData name="Jack Mandell" userId="0583d707af95ae6f" providerId="LiveId" clId="{91CE2E68-7075-4947-97AC-5EE51959785A}" dt="2024-11-18T18:37:43.723" v="48" actId="1076"/>
          <ac:spMkLst>
            <pc:docMk/>
            <pc:sldMk cId="3408886041" sldId="315"/>
            <ac:spMk id="3" creationId="{47E296DB-CCBE-D5B0-1753-13746E55DFBE}"/>
          </ac:spMkLst>
        </pc:spChg>
        <pc:spChg chg="mod">
          <ac:chgData name="Jack Mandell" userId="0583d707af95ae6f" providerId="LiveId" clId="{91CE2E68-7075-4947-97AC-5EE51959785A}" dt="2024-11-20T18:18:13.420" v="293" actId="20577"/>
          <ac:spMkLst>
            <pc:docMk/>
            <pc:sldMk cId="3408886041" sldId="315"/>
            <ac:spMk id="6" creationId="{E20A9C51-C451-9B6C-E2E8-7CD731A413E8}"/>
          </ac:spMkLst>
        </pc:spChg>
      </pc:sldChg>
      <pc:sldChg chg="new del">
        <pc:chgData name="Jack Mandell" userId="0583d707af95ae6f" providerId="LiveId" clId="{91CE2E68-7075-4947-97AC-5EE51959785A}" dt="2024-11-18T19:30:41.673" v="259" actId="47"/>
        <pc:sldMkLst>
          <pc:docMk/>
          <pc:sldMk cId="1710898379" sldId="31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58C1689-538F-8E40-B75C-43A8463C0CF3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E5CFDAB-82E0-D844-A597-1375485DF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325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A8CF18A-D50A-5449-86F1-896D3E722AEB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B3DA8EE-BE46-464A-B9ED-639C808FE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75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02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C6453-0076-66D8-FC8A-889261A85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AB85DB-4B7B-81F6-E565-038315164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109941-822A-3D4C-3E6E-9B816B42F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FDAF2-A710-37E2-E76E-8E0D5BEB77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42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F5C2E-D023-4ADF-DB70-0D2BC01FA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0E990F-711A-108E-BD79-FBFD4FA249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C9A63A-3D09-5A47-B0E7-74722E5D7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D9B5F-4D33-FDE1-4488-9BA750FEF2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27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9C409-A62A-DE49-3838-9B0DC317A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CD14A7-0AA9-1302-CBAF-519D43282B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77D034-C805-D7F1-AEAC-1114404D91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Abadi" panose="020B0604020104020204" pitchFamily="34" charset="0"/>
              </a:rPr>
              <a:t>The magnitude of the net, effective</a:t>
            </a:r>
          </a:p>
          <a:p>
            <a:pPr algn="l"/>
            <a:r>
              <a:rPr lang="en-US" sz="1800" b="0" i="0" u="none" strike="noStrike" baseline="0" dirty="0">
                <a:latin typeface="Abadi" panose="020B0604020104020204" pitchFamily="34" charset="0"/>
              </a:rPr>
              <a:t>Josephson energy E0J</a:t>
            </a:r>
          </a:p>
          <a:p>
            <a:pPr algn="l"/>
            <a:r>
              <a:rPr lang="en-US" sz="1800" b="0" i="0" u="none" strike="noStrike" baseline="0" dirty="0">
                <a:latin typeface="Abadi" panose="020B0604020104020204" pitchFamily="34" charset="0"/>
              </a:rPr>
              <a:t>has a period of U0 in applied flux and spans from</a:t>
            </a:r>
          </a:p>
          <a:p>
            <a:pPr algn="l"/>
            <a:r>
              <a:rPr lang="en-US" sz="1800" b="0" i="0" u="none" strike="noStrike" baseline="0" dirty="0">
                <a:latin typeface="Abadi" panose="020B0604020104020204" pitchFamily="34" charset="0"/>
              </a:rPr>
              <a:t>0 to its maximum value 2EJ. tuned periodically with </a:t>
            </a:r>
            <a:r>
              <a:rPr lang="en-US" sz="1800" b="0" i="0" u="none" strike="noStrike" baseline="0" dirty="0" err="1">
                <a:latin typeface="Abadi" panose="020B0604020104020204" pitchFamily="34" charset="0"/>
              </a:rPr>
              <a:t>Uext</a:t>
            </a:r>
            <a:r>
              <a:rPr lang="en-US" sz="1800" b="0" i="0" u="none" strike="noStrike" baseline="0" dirty="0">
                <a:latin typeface="Abadi" panose="020B0604020104020204" pitchFamily="34" charset="0"/>
              </a:rPr>
              <a:t>, see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3B5D4-BC9A-6012-34C5-C200D2ED4D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4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2801E-BC92-4DC0-5DEF-1C3E5117C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3E8E55-E9EE-9B53-0B82-D32E798A7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729F6B-0DB8-6D1F-2CA1-20DA8FDA2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Abadi" panose="020B0604020104020204" pitchFamily="34" charset="0"/>
              </a:rPr>
              <a:t>The magnitude of the net, effective</a:t>
            </a:r>
          </a:p>
          <a:p>
            <a:pPr algn="l"/>
            <a:r>
              <a:rPr lang="en-US" sz="1800" b="0" i="0" u="none" strike="noStrike" baseline="0" dirty="0">
                <a:latin typeface="Abadi" panose="020B0604020104020204" pitchFamily="34" charset="0"/>
              </a:rPr>
              <a:t>Josephson energy E0J</a:t>
            </a:r>
          </a:p>
          <a:p>
            <a:pPr algn="l"/>
            <a:r>
              <a:rPr lang="en-US" sz="1800" b="0" i="0" u="none" strike="noStrike" baseline="0" dirty="0">
                <a:latin typeface="Abadi" panose="020B0604020104020204" pitchFamily="34" charset="0"/>
              </a:rPr>
              <a:t>has a period of U0 in applied flux and spans from</a:t>
            </a:r>
          </a:p>
          <a:p>
            <a:pPr algn="l"/>
            <a:r>
              <a:rPr lang="en-US" sz="1800" b="0" i="0" u="none" strike="noStrike" baseline="0" dirty="0">
                <a:latin typeface="Abadi" panose="020B0604020104020204" pitchFamily="34" charset="0"/>
              </a:rPr>
              <a:t>0 to its maximum value 2EJ. tuned periodically with </a:t>
            </a:r>
            <a:r>
              <a:rPr lang="en-US" sz="1800" b="0" i="0" u="none" strike="noStrike" baseline="0" dirty="0" err="1">
                <a:latin typeface="Abadi" panose="020B0604020104020204" pitchFamily="34" charset="0"/>
              </a:rPr>
              <a:t>Uext</a:t>
            </a:r>
            <a:r>
              <a:rPr lang="en-US" sz="1800" b="0" i="0" u="none" strike="noStrike" baseline="0" dirty="0">
                <a:latin typeface="Abadi" panose="020B0604020104020204" pitchFamily="34" charset="0"/>
              </a:rPr>
              <a:t>, see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BD513-60CC-7021-E7CB-FE3F965D6E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267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6212A-4715-7D9C-E9F6-3953158AD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B76128-15E4-3AA1-B755-677F7EC6B4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207FE5-4EBB-F57B-ACC5-7984E82032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65365-21B3-68D5-8236-6DFCD83367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1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FE6BC-1E49-5E8D-0634-5D759D1FA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0FEA13-957E-355E-1B23-7CFCC35DF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33ACCE-C8C6-CE11-F693-F7F46ABF0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114D3-AFD6-6E46-1EDF-471457BEF1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34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8ABEE-19DD-D66C-541F-296E57090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905BFC-960B-0C89-C294-7463A1993E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F3562D-481D-0C57-8978-5E61E5603F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799AD-3D90-75DC-E84F-415269701D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801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F54D5-0320-1549-3F49-A7457F9CB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6EB11-3B6E-EBD3-D503-7D7175BBC1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F384DF-2526-99C4-6874-93DDB390A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973C0-69CF-3864-85B4-00378DE179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96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877D7-FF65-169B-EDF2-0533F50BB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17D438-1A8C-4FD6-612B-225486541B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471F16-D8BB-5ECF-444B-7A996869AA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latin typeface="Abadi" panose="020B0604020104020204" pitchFamily="34" charset="0"/>
              </a:rPr>
              <a:t>explicit phase accrual,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8765B1-8E06-A213-AA06-8AB8883E5C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968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15B4A-CC2D-D9B9-A8B1-763DA60FB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A73307-CA67-667A-78EA-DAD408435D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D9E5C6-F543-3096-0912-00E428DDE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39830-7C49-D701-4333-B2EB75A864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54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19AD5-437E-9624-C4EC-D88BE72CF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EEFA4F-B966-35BB-1D14-44DF7A8892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147B84-AB0A-E35D-F7DB-D50CDA60BD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91A0E1-0FC6-F7C4-FC72-172EBF0A96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9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F851A-AF2B-113A-FD78-DC2D6DF23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1BB958-9F0C-89F4-02FB-0D862C5909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AB8BC8-3C96-FD3B-235D-504CDCDB0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energy exchange with environment. Can reverse because you know the direction it is rotating. With energy </a:t>
            </a:r>
            <a:r>
              <a:rPr lang="en-US" dirty="0" err="1"/>
              <a:t>relxation</a:t>
            </a:r>
            <a:r>
              <a:rPr lang="en-US" dirty="0"/>
              <a:t>, don’t know the </a:t>
            </a:r>
            <a:r>
              <a:rPr lang="en-US" dirty="0" err="1"/>
              <a:t>orirign</a:t>
            </a:r>
            <a:r>
              <a:rPr lang="en-US" dirty="0"/>
              <a:t>  location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CD9EC-B243-F299-544B-1B8A7881D5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198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657AA-3EC8-65C1-D511-6DB93F3A7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B40BB8-FAAD-13B7-D7EE-0508F434F9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42A7D4-7756-7A0D-19CB-013FC781FA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F08C5-24BB-D256-0D5D-8CD66B5240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60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87906-C433-A4AB-DA6D-74648C5B0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F1232A-67DD-7664-3D1C-7863372C06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3659DD-4F49-C9D0-9688-242D200752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2747E-9677-F719-0863-5AD3126409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2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CB617-A452-4114-D1D6-B4A4DA288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F842F4-10E5-0CAB-B583-EED1BFA0D8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7CB82F-B181-87F1-02FB-0862227933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FB3C14-8A95-A86E-8298-ED7EE318FA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173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E1A0A-E109-5A56-2566-ADDFE8334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ED508-DEC2-7D14-D5D5-F416AB6DF0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3F1016-7425-A3A2-4497-440FFDF380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891BF-3287-2595-DAAD-50DA717A03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28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2EAD1-A7C7-5F39-291A-DEF1815E5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4EE492-689E-AF02-5885-658FD15E18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7E7D6B-180E-0360-20B8-9F1B907642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866CA-ECCC-C744-94D1-66DC54B433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737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31AD6-A1D0-30E7-6C0B-DCADFA197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A97835-83E0-7EF4-3CF4-89A658C0C6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CF7CEA-C00A-52F2-BADD-60541E7A9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9152D-578F-3E54-63D2-808F6ACE8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262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48244-C425-BCAC-5F0A-3D7BC1F52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F57AA9-2F4A-6C8A-ED80-F9F080DDC7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32E858-4086-3191-EBA0-A0BBAD43B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47A09-1612-F155-BDE6-D2E1ED6A4F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356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CE12E-E4B1-C8B2-1949-8E39B2358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F6AA5E-F0CB-6638-0A79-B8D545E77C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085AE1-4CE9-12A2-AB96-5CAB4AF80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D03F0-2377-19FE-90BB-540A7B5E49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746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FB6A5-2B08-994D-00F3-BE52BB522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FDF2B1-B8BB-AEC8-D162-8DA06A7B42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E11285-3263-1D9F-7E50-B3DEDB4C58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91E26-7132-A0F4-9410-8A4BE2199F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78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486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77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FEE05-341C-E5D4-35C4-3D62D2F75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0B0C74-9ED3-CAD3-819C-5AF12A53E3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E7BC43-F2C7-4378-49B1-7B38E4B08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46D28-5139-2BD5-1370-C048DB5DDF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4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3406B-50D3-2F15-9587-5860087D1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CCAD4F-93DD-4660-9FF1-7C691190B2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7428BF-B565-D72B-6643-8F63554EF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Nominally zero intrinsic dissipation and heat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04ACBC-2B6F-F6C9-A47E-D1654AF734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47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2DF4B-B7B6-540D-AAC0-31104D443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2FD0F2-56CF-FAEE-E57F-3C917F759F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0D590F-195E-B5EA-A128-56215E210D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97CB8-D144-4961-C9B4-415CB33331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84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4268A-B413-1DFF-35C1-C6022D83D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F0C6AE-9903-DCC9-F1A5-BBEDD6FA95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7CDB6E-CD56-2C61-7813-464947DB8C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AEA1C-81FD-68B1-04FA-6AC8018C2A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23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963F3-E808-E061-7D43-D84B4FB8D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C7CA91-AA9D-2CBA-FD84-DDFFB3B907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9C3A54-CCE1-BD39-C84C-719A939E8A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D5A70-D29E-333F-BE13-E9CF617CCB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01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05525-D86F-ACDE-EB9F-8F09E816B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4181B5-A007-4BDE-3440-A62E5FC07B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338DE9-CB06-063C-EA59-C851DA0299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Around 100-300MHz for alpha. </a:t>
            </a:r>
            <a:r>
              <a:rPr lang="en-US" dirty="0" err="1"/>
              <a:t>Omegaq</a:t>
            </a:r>
            <a:r>
              <a:rPr lang="en-US" dirty="0"/>
              <a:t> = 3 – 6GHz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E61EC-FD7A-E5E0-D4E9-0B4AD78CA1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DA8EE-BE46-464A-B9ED-639C808FE5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76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black">
          <a:xfrm>
            <a:off x="-1" y="0"/>
            <a:ext cx="9144001" cy="5143500"/>
          </a:xfrm>
          <a:prstGeom prst="rect">
            <a:avLst/>
          </a:prstGeom>
          <a:solidFill>
            <a:srgbClr val="5458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514350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0" y="954412"/>
            <a:ext cx="9144000" cy="543049"/>
          </a:xfrm>
          <a:prstGeom prst="rect">
            <a:avLst/>
          </a:prstGeom>
        </p:spPr>
        <p:txBody>
          <a:bodyPr/>
          <a:lstStyle>
            <a:lvl1pPr>
              <a:defRPr sz="5000" b="1" baseline="0"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Presentation Title Slide </a:t>
            </a:r>
            <a:br>
              <a:rPr lang="en-US" dirty="0"/>
            </a:br>
            <a:r>
              <a:rPr lang="en-US" dirty="0"/>
              <a:t>Two Line Max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 bwMode="white">
          <a:xfrm>
            <a:off x="0" y="2500263"/>
            <a:ext cx="9144000" cy="82232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z="1800" dirty="0"/>
              <a:t>DEPARTMENT OR SUBTITLE</a:t>
            </a:r>
          </a:p>
          <a:p>
            <a:r>
              <a:rPr lang="en-US" sz="1800" dirty="0"/>
              <a:t>XX/XX/XX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3846493" y="3944337"/>
            <a:ext cx="1451011" cy="77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029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9144000" cy="4779168"/>
          </a:xfrm>
          <a:prstGeom prst="rect">
            <a:avLst/>
          </a:prstGeom>
          <a:solidFill>
            <a:srgbClr val="5458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14256" y="840664"/>
            <a:ext cx="8315851" cy="543049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5000" b="1" spc="0" baseline="0"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Divider Slide 1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E8BDAD-210F-20A3-1DBB-DEB6230921E6}"/>
              </a:ext>
            </a:extLst>
          </p:cNvPr>
          <p:cNvSpPr/>
          <p:nvPr userDrawn="1"/>
        </p:nvSpPr>
        <p:spPr bwMode="black">
          <a:xfrm>
            <a:off x="-1" y="4546603"/>
            <a:ext cx="9144001" cy="613019"/>
          </a:xfrm>
          <a:prstGeom prst="rect">
            <a:avLst/>
          </a:prstGeom>
          <a:solidFill>
            <a:srgbClr val="DB0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799D6B7-7A79-E60F-7347-C3B74962D220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756400" y="4885922"/>
            <a:ext cx="2133600" cy="931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F85F50-E92A-124C-A47C-C057CB22E344}" type="datetime1">
              <a:rPr lang="en-US" smtClean="0">
                <a:solidFill>
                  <a:srgbClr val="FFFFFF"/>
                </a:solidFill>
              </a:rPr>
              <a:pPr/>
              <a:t>11/20/2024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E64BAB5-F85B-26D8-0E7A-FD2A9D755152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3124200" y="4885921"/>
            <a:ext cx="2895600" cy="540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{ INSERT TITLE HERE ]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E4E096B-2DDB-E5A3-8E3D-B4B3F75B825B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756400" y="4720987"/>
            <a:ext cx="2133600" cy="931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1E97CA-584F-0B4A-A607-67E463C0B8E0}" type="slidenum">
              <a:rPr lang="en-US" sz="900" smtClean="0">
                <a:solidFill>
                  <a:srgbClr val="FFFFFF"/>
                </a:solidFill>
              </a:rPr>
              <a:pPr algn="r"/>
              <a:t>‹#›</a:t>
            </a:fld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7A8EB8E3-18EA-564E-47DD-821AB10EDF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360640" y="4684885"/>
            <a:ext cx="674757" cy="35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388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14256" y="840664"/>
            <a:ext cx="8315851" cy="543049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5000" b="1" spc="0" baseline="0"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Divider Slide 1</a:t>
            </a:r>
            <a:br>
              <a:rPr lang="en-US" dirty="0"/>
            </a:br>
            <a:r>
              <a:rPr lang="en-US" dirty="0"/>
              <a:t>Two Lines Max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14D57D-D190-7290-8FA5-764A5D3C169A}"/>
              </a:ext>
            </a:extLst>
          </p:cNvPr>
          <p:cNvSpPr/>
          <p:nvPr userDrawn="1"/>
        </p:nvSpPr>
        <p:spPr bwMode="black">
          <a:xfrm>
            <a:off x="-1" y="4546603"/>
            <a:ext cx="9144001" cy="613019"/>
          </a:xfrm>
          <a:prstGeom prst="rect">
            <a:avLst/>
          </a:prstGeom>
          <a:solidFill>
            <a:srgbClr val="DB0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EDAAF71-F1FD-2984-44BD-64645CF54863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756400" y="4885922"/>
            <a:ext cx="2133600" cy="931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F85F50-E92A-124C-A47C-C057CB22E344}" type="datetime1">
              <a:rPr lang="en-US" smtClean="0">
                <a:solidFill>
                  <a:srgbClr val="FFFFFF"/>
                </a:solidFill>
              </a:rPr>
              <a:pPr/>
              <a:t>11/20/2024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84F7B62-D06C-78C5-C5EB-D3F2207B5B80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3124200" y="4885921"/>
            <a:ext cx="2895600" cy="540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{ INSERT TITLE HERE ]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7A5FDF7-D924-AA1A-111D-7803069E1B9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756400" y="4720987"/>
            <a:ext cx="2133600" cy="931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1E97CA-584F-0B4A-A607-67E463C0B8E0}" type="slidenum">
              <a:rPr lang="en-US" sz="900" smtClean="0">
                <a:solidFill>
                  <a:srgbClr val="FFFFFF"/>
                </a:solidFill>
              </a:rPr>
              <a:pPr algn="r"/>
              <a:t>‹#›</a:t>
            </a:fld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29951EFC-0FCA-D0F7-6D4F-9189533898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360640" y="4712595"/>
            <a:ext cx="674757" cy="35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058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black">
          <a:xfrm>
            <a:off x="1" y="0"/>
            <a:ext cx="9144001" cy="5143500"/>
          </a:xfrm>
          <a:prstGeom prst="rect">
            <a:avLst/>
          </a:prstGeom>
          <a:solidFill>
            <a:srgbClr val="54585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5143500"/>
          </a:xfrm>
          <a:prstGeom prst="rect">
            <a:avLst/>
          </a:prstGeom>
          <a:effectLst/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3490965" y="1997350"/>
            <a:ext cx="2162067" cy="11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446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black">
          <a:xfrm>
            <a:off x="1" y="0"/>
            <a:ext cx="9144001" cy="5143500"/>
          </a:xfrm>
          <a:prstGeom prst="rect">
            <a:avLst/>
          </a:prstGeom>
          <a:solidFill>
            <a:srgbClr val="D600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3490966" y="1997350"/>
            <a:ext cx="2162067" cy="11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94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black">
          <a:xfrm>
            <a:off x="0" y="2371988"/>
            <a:ext cx="9144000" cy="2782206"/>
          </a:xfrm>
          <a:prstGeom prst="rect">
            <a:avLst/>
          </a:prstGeom>
          <a:solidFill>
            <a:srgbClr val="D600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216322" y="2662273"/>
            <a:ext cx="8315851" cy="543049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800" b="1" spc="0" baseline="0"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Presentation Title Slide </a:t>
            </a:r>
            <a:br>
              <a:rPr lang="en-US" dirty="0"/>
            </a:br>
            <a:r>
              <a:rPr lang="en-US" dirty="0"/>
              <a:t>Two Line Max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241489" y="4384549"/>
            <a:ext cx="8315851" cy="45707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1400" kern="500" spc="240" baseline="0"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DEPARTMENT OR SUBTITLE     |    XX/XX/XX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175" y="2333419"/>
            <a:ext cx="9144000" cy="0"/>
          </a:xfrm>
          <a:prstGeom prst="line">
            <a:avLst/>
          </a:prstGeom>
          <a:ln w="6350">
            <a:solidFill>
              <a:srgbClr val="D6001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black">
          <a:xfrm>
            <a:off x="434100" y="548193"/>
            <a:ext cx="1548505" cy="8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907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-1442406964439-e46ab8eff7c4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6322" y="1938892"/>
            <a:ext cx="8315851" cy="543049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800" b="1" spc="0" baseline="0"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Presentation Title Slide </a:t>
            </a:r>
            <a:br>
              <a:rPr lang="en-US" dirty="0"/>
            </a:br>
            <a:r>
              <a:rPr lang="en-US" dirty="0"/>
              <a:t>Two Line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1489" y="3580411"/>
            <a:ext cx="8315851" cy="45707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1400" kern="500" spc="240" baseline="0">
                <a:solidFill>
                  <a:srgbClr val="FFFFFF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DEPARTMENT OR SUBTITLE     |    11/30/17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 userDrawn="1"/>
        </p:nvPicPr>
        <p:blipFill>
          <a:blip r:embed="rId3"/>
          <a:srcRect/>
          <a:stretch/>
        </p:blipFill>
        <p:spPr bwMode="auto">
          <a:xfrm>
            <a:off x="310059" y="4318969"/>
            <a:ext cx="1022030" cy="54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776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black">
          <a:xfrm>
            <a:off x="-1" y="4546603"/>
            <a:ext cx="9144001" cy="613019"/>
          </a:xfrm>
          <a:prstGeom prst="rect">
            <a:avLst/>
          </a:prstGeom>
          <a:solidFill>
            <a:srgbClr val="DB0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 bwMode="white">
          <a:xfrm>
            <a:off x="6756400" y="4885922"/>
            <a:ext cx="2133600" cy="931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F85F50-E92A-124C-A47C-C057CB22E344}" type="datetime1">
              <a:rPr lang="en-US" smtClean="0">
                <a:solidFill>
                  <a:srgbClr val="FFFFFF"/>
                </a:solidFill>
              </a:rPr>
              <a:pPr/>
              <a:t>11/20/2024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Footer Placeholder 4"/>
          <p:cNvSpPr txBox="1">
            <a:spLocks/>
          </p:cNvSpPr>
          <p:nvPr userDrawn="1"/>
        </p:nvSpPr>
        <p:spPr bwMode="white">
          <a:xfrm>
            <a:off x="3124200" y="4885921"/>
            <a:ext cx="2895600" cy="540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{ INSERT TITLE HERE ]</a:t>
            </a: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 bwMode="white">
          <a:xfrm>
            <a:off x="6756400" y="4720987"/>
            <a:ext cx="2133600" cy="931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1E97CA-584F-0B4A-A607-67E463C0B8E0}" type="slidenum">
              <a:rPr lang="en-US" sz="900" smtClean="0">
                <a:solidFill>
                  <a:srgbClr val="FFFFFF"/>
                </a:solidFill>
              </a:rPr>
              <a:pPr algn="r"/>
              <a:t>‹#›</a:t>
            </a:fld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24416" y="202610"/>
            <a:ext cx="8324645" cy="394288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1800"/>
              </a:spcAft>
              <a:buFontTx/>
              <a:buNone/>
              <a:defRPr sz="1800" b="0" spc="100" baseline="0">
                <a:solidFill>
                  <a:srgbClr val="9EA2A2"/>
                </a:solidFill>
              </a:defRPr>
            </a:lvl1pPr>
            <a:lvl2pPr marL="169863" indent="-169863">
              <a:spcBef>
                <a:spcPts val="2000"/>
              </a:spcBef>
              <a:buClr>
                <a:srgbClr val="DB091C"/>
              </a:buClr>
              <a:buFont typeface="Wingdings" panose="05000000000000000000" pitchFamily="2" charset="2"/>
              <a:buChar char="§"/>
              <a:defRPr sz="1800" baseline="0">
                <a:solidFill>
                  <a:schemeClr val="tx1"/>
                </a:solidFill>
              </a:defRPr>
            </a:lvl2pPr>
            <a:lvl3pPr marL="398463" indent="-171450">
              <a:spcBef>
                <a:spcPts val="600"/>
              </a:spcBef>
              <a:buClr>
                <a:srgbClr val="DB091C"/>
              </a:buClr>
              <a:buFont typeface="Arial" panose="020B0604020202020204" pitchFamily="34" charset="0"/>
              <a:buChar char="−"/>
              <a:defRPr sz="1400" baseline="0">
                <a:solidFill>
                  <a:schemeClr val="tx1"/>
                </a:solidFill>
              </a:defRPr>
            </a:lvl3pPr>
            <a:lvl4pPr>
              <a:defRPr>
                <a:solidFill>
                  <a:srgbClr val="424242"/>
                </a:solidFill>
              </a:defRPr>
            </a:lvl4pPr>
            <a:lvl5pPr>
              <a:defRPr>
                <a:solidFill>
                  <a:srgbClr val="424242"/>
                </a:solidFill>
              </a:defRPr>
            </a:lvl5pPr>
          </a:lstStyle>
          <a:p>
            <a:pPr lvl="0"/>
            <a:r>
              <a:rPr lang="en-US" dirty="0"/>
              <a:t>LEVEL 1 – ARIAL 18 PT – LIGHT GRAY (158/162/162)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596897"/>
            <a:ext cx="9144000" cy="0"/>
          </a:xfrm>
          <a:prstGeom prst="line">
            <a:avLst/>
          </a:prstGeom>
          <a:ln w="6350">
            <a:solidFill>
              <a:srgbClr val="D6001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360640" y="4712595"/>
            <a:ext cx="674757" cy="35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224416" y="788979"/>
            <a:ext cx="6257925" cy="1828800"/>
          </a:xfrm>
          <a:prstGeom prst="rect">
            <a:avLst/>
          </a:prstGeom>
        </p:spPr>
        <p:txBody>
          <a:bodyPr/>
          <a:lstStyle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/>
            </a:lvl3pPr>
          </a:lstStyle>
          <a:p>
            <a:pPr marL="225425" marR="0" lvl="1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2 – Arial 18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Black</a:t>
            </a:r>
          </a:p>
          <a:p>
            <a:pPr marL="461963" marR="0" lvl="2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3 – Arial 14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Black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299AB-FF65-4D0D-AC3E-17E32A5683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76604" y="4720987"/>
            <a:ext cx="1190791" cy="3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2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49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72000" y="596898"/>
            <a:ext cx="4572000" cy="41382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4416" y="202609"/>
            <a:ext cx="8324645" cy="394289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1800"/>
              </a:spcAft>
              <a:buFontTx/>
              <a:buNone/>
              <a:defRPr sz="1800" b="0" spc="100" baseline="0">
                <a:solidFill>
                  <a:srgbClr val="9EA2A2"/>
                </a:solidFill>
              </a:defRPr>
            </a:lvl1pPr>
            <a:lvl2pPr marL="169863" indent="-169863">
              <a:spcBef>
                <a:spcPts val="2000"/>
              </a:spcBef>
              <a:buClr>
                <a:srgbClr val="DB091C"/>
              </a:buClr>
              <a:buFont typeface="Wingdings" panose="05000000000000000000" pitchFamily="2" charset="2"/>
              <a:buChar char="§"/>
              <a:defRPr sz="1800" baseline="0">
                <a:solidFill>
                  <a:srgbClr val="5F6062"/>
                </a:solidFill>
              </a:defRPr>
            </a:lvl2pPr>
            <a:lvl3pPr marL="398463" indent="-171450">
              <a:spcBef>
                <a:spcPts val="600"/>
              </a:spcBef>
              <a:buClr>
                <a:srgbClr val="DB091C"/>
              </a:buClr>
              <a:buFont typeface="Arial" panose="020B0604020202020204" pitchFamily="34" charset="0"/>
              <a:buChar char="−"/>
              <a:defRPr sz="1400" baseline="0">
                <a:solidFill>
                  <a:srgbClr val="5F6062"/>
                </a:solidFill>
              </a:defRPr>
            </a:lvl3pPr>
            <a:lvl4pPr>
              <a:defRPr>
                <a:solidFill>
                  <a:srgbClr val="424242"/>
                </a:solidFill>
              </a:defRPr>
            </a:lvl4pPr>
            <a:lvl5pPr>
              <a:defRPr>
                <a:solidFill>
                  <a:srgbClr val="424242"/>
                </a:solidFill>
              </a:defRPr>
            </a:lvl5pPr>
          </a:lstStyle>
          <a:p>
            <a:pPr lvl="0"/>
            <a:r>
              <a:rPr lang="en-US" dirty="0"/>
              <a:t>LEVEL 1 – ARIAL 18 PT – LIGHT GRAY (158/162/162)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596897"/>
            <a:ext cx="9144000" cy="0"/>
          </a:xfrm>
          <a:prstGeom prst="line">
            <a:avLst/>
          </a:prstGeom>
          <a:ln w="6350">
            <a:solidFill>
              <a:srgbClr val="D6001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224416" y="781050"/>
            <a:ext cx="6257925" cy="2085205"/>
          </a:xfrm>
          <a:prstGeom prst="rect">
            <a:avLst/>
          </a:prstGeom>
        </p:spPr>
        <p:txBody>
          <a:bodyPr/>
          <a:lstStyle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/>
            </a:lvl3pPr>
          </a:lstStyle>
          <a:p>
            <a:pPr marL="225425" marR="0" lvl="1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2 – Arial 18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Black</a:t>
            </a:r>
          </a:p>
          <a:p>
            <a:pPr marL="461963" marR="0" lvl="2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3 – Arial 14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Black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F7B62C-9459-FE96-4FEA-4536145EFED9}"/>
              </a:ext>
            </a:extLst>
          </p:cNvPr>
          <p:cNvSpPr/>
          <p:nvPr userDrawn="1"/>
        </p:nvSpPr>
        <p:spPr bwMode="black">
          <a:xfrm>
            <a:off x="-1" y="4546603"/>
            <a:ext cx="9144001" cy="613019"/>
          </a:xfrm>
          <a:prstGeom prst="rect">
            <a:avLst/>
          </a:prstGeom>
          <a:solidFill>
            <a:srgbClr val="DB0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6B96196-0D60-EC02-6990-439C5C99287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756400" y="4885922"/>
            <a:ext cx="2133600" cy="931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F85F50-E92A-124C-A47C-C057CB22E344}" type="datetime1">
              <a:rPr lang="en-US" smtClean="0">
                <a:solidFill>
                  <a:srgbClr val="FFFFFF"/>
                </a:solidFill>
              </a:rPr>
              <a:pPr/>
              <a:t>11/20/2024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6D6C591-AE1B-FD20-663F-DFD14F24D1BA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3124200" y="4885921"/>
            <a:ext cx="2895600" cy="540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{ INSERT TITLE HERE ]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2547F23-7CBA-7FD1-DEF0-FEDBCC7AB9BD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756400" y="4720987"/>
            <a:ext cx="2133600" cy="931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1E97CA-584F-0B4A-A607-67E463C0B8E0}" type="slidenum">
              <a:rPr lang="en-US" sz="900" smtClean="0">
                <a:solidFill>
                  <a:srgbClr val="FFFFFF"/>
                </a:solidFill>
              </a:rPr>
              <a:pPr algn="r"/>
              <a:t>‹#›</a:t>
            </a:fld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74262F11-0424-4E1A-7696-0CD446DCC8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360640" y="4712595"/>
            <a:ext cx="674757" cy="35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093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49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1" y="596898"/>
            <a:ext cx="4572000" cy="41382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4416" y="202609"/>
            <a:ext cx="8324645" cy="394289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1800"/>
              </a:spcAft>
              <a:buFontTx/>
              <a:buNone/>
              <a:defRPr sz="1800" b="0" spc="100" baseline="0">
                <a:solidFill>
                  <a:srgbClr val="9EA2A2"/>
                </a:solidFill>
              </a:defRPr>
            </a:lvl1pPr>
            <a:lvl2pPr marL="169863" indent="-169863">
              <a:spcBef>
                <a:spcPts val="2000"/>
              </a:spcBef>
              <a:buClr>
                <a:srgbClr val="DB091C"/>
              </a:buClr>
              <a:buFont typeface="Wingdings" panose="05000000000000000000" pitchFamily="2" charset="2"/>
              <a:buChar char="§"/>
              <a:defRPr sz="1800" baseline="0">
                <a:solidFill>
                  <a:srgbClr val="5F6062"/>
                </a:solidFill>
              </a:defRPr>
            </a:lvl2pPr>
            <a:lvl3pPr marL="398463" indent="-171450">
              <a:spcBef>
                <a:spcPts val="600"/>
              </a:spcBef>
              <a:buClr>
                <a:srgbClr val="DB091C"/>
              </a:buClr>
              <a:buFont typeface="Arial" panose="020B0604020202020204" pitchFamily="34" charset="0"/>
              <a:buChar char="−"/>
              <a:defRPr sz="1400" baseline="0">
                <a:solidFill>
                  <a:srgbClr val="5F6062"/>
                </a:solidFill>
              </a:defRPr>
            </a:lvl3pPr>
            <a:lvl4pPr>
              <a:defRPr>
                <a:solidFill>
                  <a:srgbClr val="424242"/>
                </a:solidFill>
              </a:defRPr>
            </a:lvl4pPr>
            <a:lvl5pPr>
              <a:defRPr>
                <a:solidFill>
                  <a:srgbClr val="424242"/>
                </a:solidFill>
              </a:defRPr>
            </a:lvl5pPr>
          </a:lstStyle>
          <a:p>
            <a:pPr lvl="0"/>
            <a:r>
              <a:rPr lang="en-US" dirty="0"/>
              <a:t>LEVEL 1 – ARIAL 18 PT – LIGHT GRAY (158/162/162)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596897"/>
            <a:ext cx="9144000" cy="0"/>
          </a:xfrm>
          <a:prstGeom prst="line">
            <a:avLst/>
          </a:prstGeom>
          <a:ln w="6350">
            <a:solidFill>
              <a:srgbClr val="D6001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815282" y="774693"/>
            <a:ext cx="4074718" cy="2091562"/>
          </a:xfrm>
          <a:prstGeom prst="rect">
            <a:avLst/>
          </a:prstGeom>
        </p:spPr>
        <p:txBody>
          <a:bodyPr/>
          <a:lstStyle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/>
            </a:lvl3pPr>
          </a:lstStyle>
          <a:p>
            <a:pPr marL="225425" marR="0" lvl="1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2 – Arial 18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Black</a:t>
            </a:r>
          </a:p>
          <a:p>
            <a:pPr marL="461963" marR="0" lvl="2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3 – Arial 14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Black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4ADA0C-413A-3554-E753-0EC7A143FDB0}"/>
              </a:ext>
            </a:extLst>
          </p:cNvPr>
          <p:cNvSpPr/>
          <p:nvPr userDrawn="1"/>
        </p:nvSpPr>
        <p:spPr bwMode="black">
          <a:xfrm>
            <a:off x="-1" y="4546603"/>
            <a:ext cx="9144001" cy="613019"/>
          </a:xfrm>
          <a:prstGeom prst="rect">
            <a:avLst/>
          </a:prstGeom>
          <a:solidFill>
            <a:srgbClr val="DB0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2ED46-15F5-FE48-0E1B-621A0AD23DAD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756400" y="4885922"/>
            <a:ext cx="2133600" cy="931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F85F50-E92A-124C-A47C-C057CB22E344}" type="datetime1">
              <a:rPr lang="en-US" smtClean="0">
                <a:solidFill>
                  <a:srgbClr val="FFFFFF"/>
                </a:solidFill>
              </a:rPr>
              <a:pPr/>
              <a:t>11/20/2024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05668-3122-ADE3-0FDA-0A10637F08E0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3124200" y="4885921"/>
            <a:ext cx="2895600" cy="540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{ INSERT TITLE HERE 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066E2-F92F-A317-F78F-6CE0C925B019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756400" y="4720987"/>
            <a:ext cx="2133600" cy="931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1E97CA-584F-0B4A-A607-67E463C0B8E0}" type="slidenum">
              <a:rPr lang="en-US" sz="900" smtClean="0">
                <a:solidFill>
                  <a:srgbClr val="FFFFFF"/>
                </a:solidFill>
              </a:rPr>
              <a:pPr algn="r"/>
              <a:t>‹#›</a:t>
            </a:fld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2931D1E0-947D-E3C7-6BC3-A423238DE5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360640" y="4712595"/>
            <a:ext cx="674757" cy="35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329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46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0"/>
            <a:ext cx="9144001" cy="4792905"/>
          </a:xfrm>
          <a:prstGeom prst="rect">
            <a:avLst/>
          </a:prstGeom>
          <a:solidFill>
            <a:srgbClr val="5458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24416" y="202610"/>
            <a:ext cx="8324645" cy="394288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1800"/>
              </a:spcAft>
              <a:buFontTx/>
              <a:buNone/>
              <a:defRPr sz="1800" b="0" spc="100" baseline="0">
                <a:solidFill>
                  <a:srgbClr val="9EA2A2"/>
                </a:solidFill>
              </a:defRPr>
            </a:lvl1pPr>
            <a:lvl2pPr marL="169863" indent="-169863">
              <a:spcBef>
                <a:spcPts val="2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1800" baseline="0">
                <a:solidFill>
                  <a:schemeClr val="bg1"/>
                </a:solidFill>
              </a:defRPr>
            </a:lvl2pPr>
            <a:lvl3pPr marL="398463" indent="-17145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−"/>
              <a:defRPr sz="1400" baseline="0">
                <a:solidFill>
                  <a:schemeClr val="bg1"/>
                </a:solidFill>
              </a:defRPr>
            </a:lvl3pPr>
            <a:lvl4pPr>
              <a:defRPr>
                <a:solidFill>
                  <a:srgbClr val="424242"/>
                </a:solidFill>
              </a:defRPr>
            </a:lvl4pPr>
            <a:lvl5pPr>
              <a:defRPr>
                <a:solidFill>
                  <a:srgbClr val="424242"/>
                </a:solidFill>
              </a:defRPr>
            </a:lvl5pPr>
          </a:lstStyle>
          <a:p>
            <a:pPr lvl="0"/>
            <a:r>
              <a:rPr lang="en-US" dirty="0"/>
              <a:t>LEVEL 1 – ARIAL 18 PT – LIGHT GRAY (158/162/162)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0" y="596897"/>
            <a:ext cx="9144000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23838" y="767299"/>
            <a:ext cx="5113337" cy="1902085"/>
          </a:xfrm>
          <a:prstGeom prst="rect">
            <a:avLst/>
          </a:prstGeom>
        </p:spPr>
        <p:txBody>
          <a:bodyPr/>
          <a:lstStyle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−"/>
              <a:tabLst/>
              <a:defRPr/>
            </a:lvl3pPr>
          </a:lstStyle>
          <a:p>
            <a:pPr marL="225425" marR="0" lvl="1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2 – Arial 18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Black</a:t>
            </a:r>
          </a:p>
          <a:p>
            <a:pPr marL="461963" marR="0" lvl="2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3 – Arial 14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Black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4C1E08-42E8-E270-4158-6D953F240E19}"/>
              </a:ext>
            </a:extLst>
          </p:cNvPr>
          <p:cNvSpPr/>
          <p:nvPr userDrawn="1"/>
        </p:nvSpPr>
        <p:spPr bwMode="black">
          <a:xfrm>
            <a:off x="-1" y="4546603"/>
            <a:ext cx="9144001" cy="613019"/>
          </a:xfrm>
          <a:prstGeom prst="rect">
            <a:avLst/>
          </a:prstGeom>
          <a:solidFill>
            <a:srgbClr val="DB0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AE2A0-E6FA-D552-A501-BC51800581EE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756400" y="4885922"/>
            <a:ext cx="2133600" cy="931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F85F50-E92A-124C-A47C-C057CB22E344}" type="datetime1">
              <a:rPr lang="en-US" smtClean="0">
                <a:solidFill>
                  <a:srgbClr val="FFFFFF"/>
                </a:solidFill>
              </a:rPr>
              <a:pPr/>
              <a:t>11/20/2024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0B690-9E0A-F6E7-D295-391AC5DA48D8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3124200" y="4885921"/>
            <a:ext cx="2895600" cy="540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{ INSERT TITLE HERE 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EFB21-0351-74F0-EC51-574E64888A0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756400" y="4720987"/>
            <a:ext cx="2133600" cy="931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1E97CA-584F-0B4A-A607-67E463C0B8E0}" type="slidenum">
              <a:rPr lang="en-US" sz="900" smtClean="0">
                <a:solidFill>
                  <a:srgbClr val="FFFFFF"/>
                </a:solidFill>
              </a:rPr>
              <a:pPr algn="r"/>
              <a:t>‹#›</a:t>
            </a:fld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EFA31C9-BCBD-1A3F-221C-00D56F4AE5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360640" y="4712595"/>
            <a:ext cx="674757" cy="35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600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73511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0253" y="3206125"/>
            <a:ext cx="8229600" cy="857250"/>
          </a:xfrm>
          <a:prstGeom prst="rect">
            <a:avLst/>
          </a:prstGeom>
        </p:spPr>
        <p:txBody>
          <a:bodyPr vert="horz"/>
          <a:lstStyle>
            <a:lvl1pPr algn="l">
              <a:defRPr sz="5400"/>
            </a:lvl1pPr>
          </a:lstStyle>
          <a:p>
            <a:pPr>
              <a:lnSpc>
                <a:spcPct val="80000"/>
              </a:lnSpc>
            </a:pPr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This is an excellent location 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for a quote.</a:t>
            </a:r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936487-D31D-1ACD-7E16-BFB5A990AB1E}"/>
              </a:ext>
            </a:extLst>
          </p:cNvPr>
          <p:cNvSpPr/>
          <p:nvPr userDrawn="1"/>
        </p:nvSpPr>
        <p:spPr bwMode="black">
          <a:xfrm>
            <a:off x="-1" y="4546603"/>
            <a:ext cx="9144001" cy="613019"/>
          </a:xfrm>
          <a:prstGeom prst="rect">
            <a:avLst/>
          </a:prstGeom>
          <a:solidFill>
            <a:srgbClr val="DB0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44F7985-E702-B4F3-25CE-D68A7CE602C6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756400" y="4885922"/>
            <a:ext cx="2133600" cy="931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F85F50-E92A-124C-A47C-C057CB22E344}" type="datetime1">
              <a:rPr lang="en-US" smtClean="0">
                <a:solidFill>
                  <a:srgbClr val="FFFFFF"/>
                </a:solidFill>
              </a:rPr>
              <a:pPr/>
              <a:t>11/20/2024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48AFBE6-B225-C66B-170A-55CFD11FFBF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3124200" y="4885921"/>
            <a:ext cx="2895600" cy="540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{ INSERT TITLE HERE ]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7649202-AD11-A099-FB2B-E5EDD743747B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756400" y="4720987"/>
            <a:ext cx="2133600" cy="931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1E97CA-584F-0B4A-A607-67E463C0B8E0}" type="slidenum">
              <a:rPr lang="en-US" sz="900" smtClean="0">
                <a:solidFill>
                  <a:srgbClr val="FFFFFF"/>
                </a:solidFill>
              </a:rPr>
              <a:pPr algn="r"/>
              <a:t>‹#›</a:t>
            </a:fld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32B66FBA-F37C-6ACC-AC35-8AD4F98CCE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444941" y="4682198"/>
            <a:ext cx="1597287" cy="35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ABB353-FF7E-7DB5-02CB-053DC12DE129}"/>
              </a:ext>
            </a:extLst>
          </p:cNvPr>
          <p:cNvSpPr/>
          <p:nvPr userDrawn="1"/>
        </p:nvSpPr>
        <p:spPr bwMode="black">
          <a:xfrm>
            <a:off x="-1" y="4546603"/>
            <a:ext cx="9144001" cy="613019"/>
          </a:xfrm>
          <a:prstGeom prst="rect">
            <a:avLst/>
          </a:prstGeom>
          <a:solidFill>
            <a:srgbClr val="DB0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5C77F-7AFD-3E95-368F-14F2D87AEBB0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756400" y="4885922"/>
            <a:ext cx="2133600" cy="931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F85F50-E92A-124C-A47C-C057CB22E344}" type="datetime1">
              <a:rPr lang="en-US" smtClean="0">
                <a:solidFill>
                  <a:srgbClr val="FFFFFF"/>
                </a:solidFill>
              </a:rPr>
              <a:pPr/>
              <a:t>11/20/2024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3886F-109D-B4BC-6D96-A2404DDF71E8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3124200" y="4885921"/>
            <a:ext cx="2895600" cy="540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{ INSERT TITLE HERE 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05324-923E-1FAB-1A87-4F5DEE21944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756400" y="4720987"/>
            <a:ext cx="2133600" cy="931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1E97CA-584F-0B4A-A607-67E463C0B8E0}" type="slidenum">
              <a:rPr lang="en-US" sz="900" smtClean="0">
                <a:solidFill>
                  <a:srgbClr val="FFFFFF"/>
                </a:solidFill>
              </a:rPr>
              <a:pPr algn="r"/>
              <a:t>‹#›</a:t>
            </a:fld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4F9C31F-2D1F-0DC1-5EB9-3E10A282A7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/>
        </p:blipFill>
        <p:spPr bwMode="auto">
          <a:xfrm>
            <a:off x="360640" y="4712595"/>
            <a:ext cx="674757" cy="35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945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black">
          <a:xfrm>
            <a:off x="0" y="2371988"/>
            <a:ext cx="9144000" cy="2771512"/>
          </a:xfrm>
          <a:prstGeom prst="rect">
            <a:avLst/>
          </a:prstGeom>
          <a:solidFill>
            <a:srgbClr val="D600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175" y="2333419"/>
            <a:ext cx="9144000" cy="0"/>
          </a:xfrm>
          <a:prstGeom prst="line">
            <a:avLst/>
          </a:prstGeom>
          <a:ln w="6350">
            <a:solidFill>
              <a:srgbClr val="D6001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 userDrawn="1"/>
        </p:nvSpPr>
        <p:spPr>
          <a:xfrm>
            <a:off x="214255" y="562085"/>
            <a:ext cx="8315851" cy="724065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5000" b="1" kern="1200" spc="0" baseline="0">
                <a:solidFill>
                  <a:srgbClr val="FFFFF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b="1" dirty="0">
                <a:solidFill>
                  <a:srgbClr val="54585A"/>
                </a:solidFill>
              </a:rPr>
              <a:t>Divider Slide 1</a:t>
            </a:r>
            <a:br>
              <a:rPr lang="en-US" sz="4000" b="1" dirty="0">
                <a:solidFill>
                  <a:srgbClr val="54585A"/>
                </a:solidFill>
              </a:rPr>
            </a:br>
            <a:r>
              <a:rPr lang="en-US" sz="4000" b="1" dirty="0">
                <a:solidFill>
                  <a:srgbClr val="54585A"/>
                </a:solidFill>
              </a:rPr>
              <a:t>Two Lines Max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7EE5F5A-42C8-848E-8C8C-14576583EA8B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756400" y="4885922"/>
            <a:ext cx="2133600" cy="931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F85F50-E92A-124C-A47C-C057CB22E344}" type="datetime1">
              <a:rPr lang="en-US" smtClean="0">
                <a:solidFill>
                  <a:srgbClr val="FFFFFF"/>
                </a:solidFill>
              </a:rPr>
              <a:pPr/>
              <a:t>11/20/2024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3FA7DE9-4165-508E-C337-818DF5C2B06E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756400" y="4720987"/>
            <a:ext cx="2133600" cy="931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1E97CA-584F-0B4A-A607-67E463C0B8E0}" type="slidenum">
              <a:rPr lang="en-US" sz="900" smtClean="0">
                <a:solidFill>
                  <a:srgbClr val="FFFFFF"/>
                </a:solidFill>
              </a:rPr>
              <a:pPr algn="r"/>
              <a:t>‹#›</a:t>
            </a:fld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4061B1D-8DA3-6DA7-8A7E-7E7A41B0DD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360640" y="4712595"/>
            <a:ext cx="674757" cy="35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915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911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50" r:id="rId4"/>
    <p:sldLayoutId id="2147483655" r:id="rId5"/>
    <p:sldLayoutId id="2147483666" r:id="rId6"/>
    <p:sldLayoutId id="2147483665" r:id="rId7"/>
    <p:sldLayoutId id="2147483660" r:id="rId8"/>
    <p:sldLayoutId id="2147483668" r:id="rId9"/>
    <p:sldLayoutId id="2147483661" r:id="rId10"/>
    <p:sldLayoutId id="2147483667" r:id="rId11"/>
    <p:sldLayoutId id="2147483662" r:id="rId12"/>
    <p:sldLayoutId id="2147483669" r:id="rId13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0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0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27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520.png"/><Relationship Id="rId4" Type="http://schemas.openxmlformats.org/officeDocument/2006/relationships/image" Target="../media/image5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0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A Quantum Engineer’s Guide to Superconducting Qubits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2603003"/>
            <a:ext cx="9144000" cy="82232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DEPARTMENT OF MATHEMATICAL SCIENCES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Jack Mandell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11/21/24</a:t>
            </a:r>
          </a:p>
        </p:txBody>
      </p:sp>
    </p:spTree>
    <p:extLst>
      <p:ext uri="{BB962C8B-B14F-4D97-AF65-F5344CB8AC3E}">
        <p14:creationId xmlns:p14="http://schemas.microsoft.com/office/powerpoint/2010/main" val="2032802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5DF49-EBE8-988B-3E70-6B77D46A6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18D139-4D16-AA6A-982F-771463AE9F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Transmon Qubit – Obtaining a two-level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F1DF5E62-7ED6-08AF-60A6-5B0D857CB424}"/>
                  </a:ext>
                </a:extLst>
              </p:cNvPr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8695168" cy="1828800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2000" dirty="0"/>
                  <a:t>If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en-US" sz="2000" dirty="0"/>
                  <a:t> is large enough, can treat as a two-level system</a:t>
                </a:r>
              </a:p>
              <a:p>
                <a:pPr lvl="2"/>
                <a:r>
                  <a:rPr lang="en-US" sz="1600" dirty="0"/>
                  <a:t>Truncate to lowest transition: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dirty="0"/>
                  <a:t> where </a:t>
                </a:r>
              </a:p>
              <a:p>
                <a:pPr marL="225425" lvl="2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√1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/>
                  <a:t> 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√1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The Hamiltonian simplifies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000" dirty="0"/>
                  <a:t> is Pauli-z operator</a:t>
                </a:r>
              </a:p>
              <a:p>
                <a:pPr lvl="2"/>
                <a:r>
                  <a:rPr lang="en-US" sz="1600" dirty="0"/>
                  <a:t>Qubit winding with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lvl="1"/>
                <a:r>
                  <a:rPr lang="en-US" sz="2000" dirty="0"/>
                  <a:t>Note: Higher energy levels can be useful for efficient gate operations</a:t>
                </a:r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F1DF5E62-7ED6-08AF-60A6-5B0D857CB4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8695168" cy="1828800"/>
              </a:xfrm>
              <a:prstGeom prst="rect">
                <a:avLst/>
              </a:prstGeom>
              <a:blipFill>
                <a:blip r:embed="rId3"/>
                <a:stretch>
                  <a:fillRect l="-631" t="-1333" b="-6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3335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42860-6316-FE6D-3D4F-8310395B8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9AA340-8C7D-54C4-EDDD-AB051618D8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Split Transmon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31CB3DA9-4FB2-AA92-045A-EF8292BBD79C}"/>
                  </a:ext>
                </a:extLst>
              </p:cNvPr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224417" y="703943"/>
                <a:ext cx="5360458" cy="1828800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2000" dirty="0"/>
                  <a:t>Want externally tunable qubit frequencies</a:t>
                </a:r>
              </a:p>
              <a:p>
                <a:pPr lvl="2"/>
                <a:r>
                  <a:rPr lang="en-US" sz="1600" dirty="0"/>
                  <a:t>Why? Bring two qubits into resonance to swap energy, then separate during idle periods</a:t>
                </a:r>
              </a:p>
              <a:p>
                <a:pPr lvl="1"/>
                <a:r>
                  <a:rPr lang="en-US" sz="2000" dirty="0"/>
                  <a:t>DC superconducting quantum interference device (DC-SQUID)</a:t>
                </a:r>
              </a:p>
              <a:p>
                <a:pPr lvl="2"/>
                <a:r>
                  <a:rPr lang="en-US" sz="1600" dirty="0"/>
                  <a:t>Replace single junction with a loop with two junctions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can be changed by applying a magnetic flux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</m:oMath>
                </a14:m>
                <a:r>
                  <a:rPr lang="en-US" sz="2000" dirty="0"/>
                  <a:t> through the loop</a:t>
                </a:r>
              </a:p>
            </p:txBody>
          </p:sp>
        </mc:Choice>
        <mc:Fallback xmlns="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31CB3DA9-4FB2-AA92-045A-EF8292BBD7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224417" y="703943"/>
                <a:ext cx="5360458" cy="1828800"/>
              </a:xfrm>
              <a:prstGeom prst="rect">
                <a:avLst/>
              </a:prstGeom>
              <a:blipFill>
                <a:blip r:embed="rId3"/>
                <a:stretch>
                  <a:fillRect l="-1024" t="-1333" b="-8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C370204-719C-377C-0CBE-BEA8F5CD6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811" y="2881536"/>
            <a:ext cx="1602258" cy="13340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AA5697-6EDB-A56B-3363-EFC33BF9D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757" y="1213219"/>
            <a:ext cx="1790950" cy="139084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4A30AF6-D2F6-D5AD-F66E-2841C1D11586}"/>
              </a:ext>
            </a:extLst>
          </p:cNvPr>
          <p:cNvCxnSpPr>
            <a:cxnSpLocks/>
          </p:cNvCxnSpPr>
          <p:nvPr/>
        </p:nvCxnSpPr>
        <p:spPr>
          <a:xfrm>
            <a:off x="6134100" y="2476500"/>
            <a:ext cx="1057275" cy="917575"/>
          </a:xfrm>
          <a:prstGeom prst="line">
            <a:avLst/>
          </a:prstGeom>
          <a:ln>
            <a:solidFill>
              <a:srgbClr val="E972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4B5C26-B361-C161-0BF9-DE2204DDCE41}"/>
              </a:ext>
            </a:extLst>
          </p:cNvPr>
          <p:cNvCxnSpPr>
            <a:cxnSpLocks/>
          </p:cNvCxnSpPr>
          <p:nvPr/>
        </p:nvCxnSpPr>
        <p:spPr>
          <a:xfrm flipH="1">
            <a:off x="7597775" y="2476500"/>
            <a:ext cx="181683" cy="917575"/>
          </a:xfrm>
          <a:prstGeom prst="line">
            <a:avLst/>
          </a:prstGeom>
          <a:ln>
            <a:solidFill>
              <a:srgbClr val="E972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271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96474-1F56-1B5D-EEEF-629F75941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AD3401-89F0-1E89-9CDB-D5E8672BEB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Symmetric Split Transmon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04E7591C-6314-A44D-9517-3A1FC14B4D56}"/>
                  </a:ext>
                </a:extLst>
              </p:cNvPr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6343907" cy="1828800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2000" dirty="0"/>
                  <a:t>Suppose two identical junctions, can treat as a one</a:t>
                </a:r>
                <a:endParaRPr lang="en-US" sz="1600" dirty="0"/>
              </a:p>
              <a:p>
                <a:pPr lvl="1"/>
                <a:r>
                  <a:rPr lang="en-US" sz="2000" dirty="0"/>
                  <a:t>Revised Hamiltonian (mod constants)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−2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|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fun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)|</m:t>
                      </m:r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  <a:p>
                <a:pPr marL="0" lvl="1" indent="0">
                  <a:buNone/>
                </a:pPr>
                <a:r>
                  <a:rPr lang="en-US" sz="2000" dirty="0"/>
                  <a:t>  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Introduces flux noise when applying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</m:oMath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𝑒𝑥𝑡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600" dirty="0"/>
                  <a:t> gives how strongly flux noise affects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lvl="2"/>
                <a:endParaRPr lang="en-US" sz="16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04E7591C-6314-A44D-9517-3A1FC14B4D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6343907" cy="1828800"/>
              </a:xfrm>
              <a:prstGeom prst="rect">
                <a:avLst/>
              </a:prstGeom>
              <a:blipFill>
                <a:blip r:embed="rId3"/>
                <a:stretch>
                  <a:fillRect l="-865" t="-1333" b="-57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22E4EA14-5EC3-6C7E-4B5B-D2B9885422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8456"/>
          <a:stretch/>
        </p:blipFill>
        <p:spPr>
          <a:xfrm>
            <a:off x="6685637" y="750056"/>
            <a:ext cx="1949227" cy="34809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4754BB-9761-D077-4ACE-4C20C72076CA}"/>
                  </a:ext>
                </a:extLst>
              </p:cNvPr>
              <p:cNvSpPr txBox="1"/>
              <p:nvPr/>
            </p:nvSpPr>
            <p:spPr>
              <a:xfrm>
                <a:off x="4275762" y="2082466"/>
                <a:ext cx="653099" cy="388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′(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4754BB-9761-D077-4ACE-4C20C7207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762" y="2082466"/>
                <a:ext cx="653099" cy="388761"/>
              </a:xfrm>
              <a:prstGeom prst="rect">
                <a:avLst/>
              </a:prstGeom>
              <a:blipFill>
                <a:blip r:embed="rId5"/>
                <a:stretch>
                  <a:fillRect r="-39815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D1655D-931E-325B-0194-9EE3ECBE47F1}"/>
              </a:ext>
            </a:extLst>
          </p:cNvPr>
          <p:cNvCxnSpPr>
            <a:cxnSpLocks/>
          </p:cNvCxnSpPr>
          <p:nvPr/>
        </p:nvCxnSpPr>
        <p:spPr>
          <a:xfrm flipH="1" flipV="1">
            <a:off x="4185535" y="2082466"/>
            <a:ext cx="186610" cy="1943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ouble Bracket 9">
            <a:extLst>
              <a:ext uri="{FF2B5EF4-FFF2-40B4-BE49-F238E27FC236}">
                <a16:creationId xmlns:a16="http://schemas.microsoft.com/office/drawing/2014/main" id="{46E0F732-D1C3-44A6-B0A3-B641627BD4C0}"/>
              </a:ext>
            </a:extLst>
          </p:cNvPr>
          <p:cNvSpPr/>
          <p:nvPr/>
        </p:nvSpPr>
        <p:spPr>
          <a:xfrm>
            <a:off x="3008446" y="1679869"/>
            <a:ext cx="1457751" cy="386805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517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51A00-1CB6-6951-C403-653A62593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223835-9ADA-51EF-AD06-9216A4FAC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352" y="1542892"/>
            <a:ext cx="3194884" cy="294079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8D7BD5-6AF6-F834-774C-4C3D4D032B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Asymmetric Split Transmon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475175F9-EED4-D7B2-0662-A0F71B3E45B8}"/>
                  </a:ext>
                </a:extLst>
              </p:cNvPr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154566" y="798917"/>
                <a:ext cx="6420738" cy="1828800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2000" dirty="0"/>
                  <a:t>Allow asymmetric junctions</a:t>
                </a:r>
                <a:endParaRPr lang="en-US" sz="2000" b="0" dirty="0"/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</m:rad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  <a:p>
                <a:pPr lvl="1"/>
                <a:r>
                  <a:rPr lang="en-US" sz="2000" dirty="0"/>
                  <a:t>Parameters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 lvl="2"/>
                <a:r>
                  <a:rPr lang="en-US" sz="1600" b="0" dirty="0"/>
                  <a:t>Asymmetry parameter: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−1)/(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sz="1600" dirty="0"/>
                  <a:t> </a:t>
                </a:r>
              </a:p>
              <a:p>
                <a:pPr lvl="1"/>
                <a:r>
                  <a:rPr lang="en-US" sz="2000" dirty="0"/>
                  <a:t>Special cases: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→1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Frequency range is smaller, and leads to lower susceptibility to flux noise</a:t>
                </a:r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475175F9-EED4-D7B2-0662-A0F71B3E45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154566" y="798917"/>
                <a:ext cx="6420738" cy="1828800"/>
              </a:xfrm>
              <a:prstGeom prst="rect">
                <a:avLst/>
              </a:prstGeom>
              <a:blipFill>
                <a:blip r:embed="rId4"/>
                <a:stretch>
                  <a:fillRect l="-854" t="-1333" b="-1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7180713-9FDA-1277-2030-381E7AC31145}"/>
                  </a:ext>
                </a:extLst>
              </p:cNvPr>
              <p:cNvSpPr txBox="1"/>
              <p:nvPr/>
            </p:nvSpPr>
            <p:spPr>
              <a:xfrm>
                <a:off x="4485777" y="1830643"/>
                <a:ext cx="657621" cy="388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′(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7180713-9FDA-1277-2030-381E7AC31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5777" y="1830643"/>
                <a:ext cx="657621" cy="388761"/>
              </a:xfrm>
              <a:prstGeom prst="rect">
                <a:avLst/>
              </a:prstGeom>
              <a:blipFill>
                <a:blip r:embed="rId5"/>
                <a:stretch>
                  <a:fillRect r="-39815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0D4020-AE5D-8056-2FC8-A489F831C066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1569441"/>
            <a:ext cx="197415" cy="2877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ouble Bracket 8">
            <a:extLst>
              <a:ext uri="{FF2B5EF4-FFF2-40B4-BE49-F238E27FC236}">
                <a16:creationId xmlns:a16="http://schemas.microsoft.com/office/drawing/2014/main" id="{7A30CA8D-D601-5226-B747-BB1806CFC35F}"/>
              </a:ext>
            </a:extLst>
          </p:cNvPr>
          <p:cNvSpPr/>
          <p:nvPr/>
        </p:nvSpPr>
        <p:spPr>
          <a:xfrm>
            <a:off x="2220874" y="1220848"/>
            <a:ext cx="3042161" cy="322044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242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1C6CD-23A5-F0C0-8248-DF28929CA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CEEDD4-D782-FF8F-8613-AB02FA58B5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Flux Qubit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5C89D0BD-AC27-9354-09FA-F51A6FF96FC1}"/>
                  </a:ext>
                </a:extLst>
              </p:cNvPr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224415" y="696942"/>
                <a:ext cx="7014003" cy="3569101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2000" dirty="0"/>
                  <a:t>Even with splitting, the anharmonicity has not fundamentally changed</a:t>
                </a:r>
              </a:p>
              <a:p>
                <a:pPr lvl="2"/>
                <a:r>
                  <a:rPr lang="en-US" sz="1600" dirty="0"/>
                  <a:t>residual excitation</a:t>
                </a:r>
              </a:p>
              <a:p>
                <a:pPr lvl="1"/>
                <a:r>
                  <a:rPr lang="en-US" sz="2000" dirty="0"/>
                  <a:t>Add additional junctions in the loop (three to four total)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≈4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dirty="0"/>
              </a:p>
              <a:p>
                <a:pPr lvl="2"/>
                <a:r>
                  <a:rPr lang="en-US" sz="1800" dirty="0"/>
                  <a:t>Potential not a simple sinusoid</a:t>
                </a:r>
              </a:p>
              <a:p>
                <a:pPr lvl="1"/>
                <a:r>
                  <a:rPr lang="en-US" sz="2000" dirty="0"/>
                  <a:t>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 dirty="0"/>
                  <a:t> for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=0,1,2…</m:t>
                    </m:r>
                  </m:oMath>
                </a14:m>
                <a:endParaRPr lang="en-US" sz="2000" dirty="0"/>
              </a:p>
              <a:p>
                <a:pPr lvl="2"/>
                <a:r>
                  <a:rPr lang="en-US" sz="1600" dirty="0"/>
                  <a:t>Positive anharmonicity </a:t>
                </a: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𝑒𝑥𝑡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600" dirty="0"/>
                  <a:t>  small</a:t>
                </a:r>
              </a:p>
              <a:p>
                <a:pPr lvl="2"/>
                <a:endParaRPr lang="en-US" sz="1600" dirty="0"/>
              </a:p>
            </p:txBody>
          </p:sp>
        </mc:Choice>
        <mc:Fallback xmlns="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5C89D0BD-AC27-9354-09FA-F51A6FF96F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224415" y="696942"/>
                <a:ext cx="7014003" cy="3569101"/>
              </a:xfrm>
              <a:prstGeom prst="rect">
                <a:avLst/>
              </a:prstGeom>
              <a:blipFill>
                <a:blip r:embed="rId3"/>
                <a:stretch>
                  <a:fillRect l="-783" t="-683" b="-63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271F8D6-6B52-267F-2F9E-591C2ACF9B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0324"/>
          <a:stretch/>
        </p:blipFill>
        <p:spPr>
          <a:xfrm>
            <a:off x="6957613" y="747928"/>
            <a:ext cx="1892300" cy="346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46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3C459-13D8-44B9-4E89-73945653C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8C1CD-A0FE-6F97-6E23-7975F06495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Fluxonium Qubit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B27C9CC5-9818-EEE3-9627-8F85627A4595}"/>
                  </a:ext>
                </a:extLst>
              </p:cNvPr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224417" y="798917"/>
                <a:ext cx="6776676" cy="1828800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2000" dirty="0"/>
                  <a:t>Add drastically more junctions (order of 100)</a:t>
                </a:r>
              </a:p>
              <a:p>
                <a:pPr lvl="1"/>
                <a:r>
                  <a:rPr lang="en-US" sz="2000" dirty="0"/>
                  <a:t>Last term in Hamiltonian becomes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𝛾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000" dirty="0"/>
                  <a:t> and so 2</a:t>
                </a:r>
                <a:r>
                  <a:rPr lang="en-US" sz="2000" baseline="30000" dirty="0"/>
                  <a:t>nd</a:t>
                </a:r>
                <a:r>
                  <a:rPr lang="en-US" sz="2000" dirty="0"/>
                  <a:t>-order approximation suffices and 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≈4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2000" dirty="0"/>
              </a:p>
              <a:p>
                <a:pPr marL="0" lvl="1" indent="0">
                  <a:buNone/>
                </a:pPr>
                <a:r>
                  <a:rPr lang="en-US" sz="2000" dirty="0"/>
                  <a:t>  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B27C9CC5-9818-EEE3-9627-8F85627A45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224417" y="798917"/>
                <a:ext cx="6776676" cy="1828800"/>
              </a:xfrm>
              <a:prstGeom prst="rect">
                <a:avLst/>
              </a:prstGeom>
              <a:blipFill>
                <a:blip r:embed="rId3"/>
                <a:stretch>
                  <a:fillRect l="-810" t="-1333" r="-180" b="-4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09879562-CEE6-C060-DB94-E0F991FC2D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033"/>
          <a:stretch/>
        </p:blipFill>
        <p:spPr>
          <a:xfrm>
            <a:off x="6861166" y="798917"/>
            <a:ext cx="1952633" cy="348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77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B04F4-709A-D686-09DE-CD1FF0E21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9D8F5D-1BF1-127D-F30C-7ECB9560BA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Types of Noise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9E7110C-14FF-EC5D-37F4-CE9F7416D2E6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224416" y="798916"/>
            <a:ext cx="8324645" cy="3365889"/>
          </a:xfrm>
          <a:prstGeom prst="rect">
            <a:avLst/>
          </a:prstGeom>
        </p:spPr>
        <p:txBody>
          <a:bodyPr/>
          <a:lstStyle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/>
            </a:lvl3pPr>
          </a:lstStyle>
          <a:p>
            <a:pPr lvl="1"/>
            <a:r>
              <a:rPr lang="en-US" sz="2000" dirty="0"/>
              <a:t>Decoherence: deviation from predicted state qubit</a:t>
            </a:r>
          </a:p>
          <a:p>
            <a:pPr lvl="1"/>
            <a:r>
              <a:rPr lang="en-US" sz="2000" dirty="0"/>
              <a:t>Noise: physical processes that leads to decoherence of the qubit </a:t>
            </a:r>
          </a:p>
          <a:p>
            <a:pPr lvl="1"/>
            <a:r>
              <a:rPr lang="en-US" sz="2000" dirty="0"/>
              <a:t>Systematic noise</a:t>
            </a:r>
          </a:p>
          <a:p>
            <a:pPr lvl="2"/>
            <a:r>
              <a:rPr lang="en-US" sz="1600" dirty="0"/>
              <a:t>Lead to traceable or consistent errors in parameters</a:t>
            </a:r>
          </a:p>
          <a:p>
            <a:pPr lvl="2"/>
            <a:r>
              <a:rPr lang="en-US" sz="1600" dirty="0"/>
              <a:t>Ex: a pulse over-rotates a qubit by some fixed amount </a:t>
            </a:r>
            <a:endParaRPr lang="en-US" sz="1200" dirty="0"/>
          </a:p>
          <a:p>
            <a:pPr lvl="1"/>
            <a:r>
              <a:rPr lang="en-US" sz="2000" dirty="0"/>
              <a:t>Stochastic noise</a:t>
            </a:r>
          </a:p>
          <a:p>
            <a:pPr lvl="2"/>
            <a:r>
              <a:rPr lang="en-US" sz="1600" dirty="0"/>
              <a:t>Lead to random fluctuations of parameters</a:t>
            </a:r>
          </a:p>
          <a:p>
            <a:pPr lvl="2"/>
            <a:r>
              <a:rPr lang="en-US" sz="1600" dirty="0"/>
              <a:t>Ex: quality of electronics, cryogenics, engineering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1199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8E9FE-40C7-DA95-FD97-84B1761BC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33CF20-20DF-DF4A-40F9-5F295275C5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Bloch Sphere Model of Decohernece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C5FBFE4B-6ABF-8151-4CF3-EB5A9945166A}"/>
                  </a:ext>
                </a:extLst>
              </p:cNvPr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8631196" cy="1828800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begChr m:val="|"/>
                        <m:endChr m:val="⟩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begChr m:val="|"/>
                        <m:endChr m:val="⟩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func>
                    <m:d>
                      <m:dPr>
                        <m:begChr m:val="|"/>
                        <m:endChr m:val="⟩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p>
                    </m:sSup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|1⟩</m:t>
                        </m:r>
                      </m:e>
                    </m:func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Density matrix: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=|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⟩⟨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Mixed state: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sz="2000" dirty="0"/>
                  <a:t>, Pure state: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Stationary reference frame: bloch vector precesses around z-axis with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:pPr lvl="1"/>
                <a:r>
                  <a:rPr lang="en-US" sz="2000" dirty="0"/>
                  <a:t>Rotating reference frame with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2000" dirty="0"/>
                  <a:t>: bloch vector stationary on sphere</a:t>
                </a:r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C5FBFE4B-6ABF-8151-4CF3-EB5A994516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8631196" cy="1828800"/>
              </a:xfrm>
              <a:prstGeom prst="rect">
                <a:avLst/>
              </a:prstGeom>
              <a:blipFill>
                <a:blip r:embed="rId3"/>
                <a:stretch>
                  <a:fillRect l="-636" b="-9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0D58C4D3-D6E1-0FA2-057B-31A1BCFF267F}"/>
              </a:ext>
            </a:extLst>
          </p:cNvPr>
          <p:cNvGrpSpPr/>
          <p:nvPr/>
        </p:nvGrpSpPr>
        <p:grpSpPr>
          <a:xfrm>
            <a:off x="6029362" y="873385"/>
            <a:ext cx="2306044" cy="1828800"/>
            <a:chOff x="5662215" y="798917"/>
            <a:chExt cx="3257368" cy="266333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6A8FE8B-E43A-13B2-86CB-E3558B8E4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662215" y="798917"/>
              <a:ext cx="3064763" cy="266333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0E13049-06AD-D672-6192-940F5873C6D7}"/>
                </a:ext>
              </a:extLst>
            </p:cNvPr>
            <p:cNvSpPr/>
            <p:nvPr/>
          </p:nvSpPr>
          <p:spPr>
            <a:xfrm>
              <a:off x="8549061" y="907366"/>
              <a:ext cx="370522" cy="1385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3B13B83-DB83-E4B4-04B0-7E6C1D268829}"/>
                </a:ext>
              </a:extLst>
            </p:cNvPr>
            <p:cNvSpPr/>
            <p:nvPr/>
          </p:nvSpPr>
          <p:spPr>
            <a:xfrm>
              <a:off x="8549061" y="2850466"/>
              <a:ext cx="370522" cy="557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BEA556-FE29-7F5B-1811-E56FF759E0A8}"/>
                  </a:ext>
                </a:extLst>
              </p:cNvPr>
              <p:cNvSpPr txBox="1"/>
              <p:nvPr/>
            </p:nvSpPr>
            <p:spPr>
              <a:xfrm>
                <a:off x="1948296" y="1358957"/>
                <a:ext cx="4575462" cy="708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BEA556-FE29-7F5B-1811-E56FF759E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296" y="1358957"/>
                <a:ext cx="4575462" cy="7087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3907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27F77-3221-7F5B-6C12-E1520CC6F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4A5DD2-608F-4FB7-9229-C3E6EE070E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Bloch-Redfield Model of Decoherence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1D0BFD68-D557-7DCE-806F-B40F89C5F4B1}"/>
                  </a:ext>
                </a:extLst>
              </p:cNvPr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201321" y="1570768"/>
                <a:ext cx="8741357" cy="1773725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2000" dirty="0"/>
                  <a:t>Bloch-Redfield Density Matrix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𝛿𝜔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 dirty="0"/>
              </a:p>
              <a:p>
                <a:pPr lvl="2"/>
                <a:r>
                  <a:rPr lang="en-US" sz="1600" dirty="0"/>
                  <a:t>Longitudinal relaxation rate: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≔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1600" dirty="0"/>
              </a:p>
              <a:p>
                <a:pPr lvl="2"/>
                <a:r>
                  <a:rPr lang="en-US" sz="1600" dirty="0"/>
                  <a:t>Pure dephasing rate: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lvl="2"/>
                <a:r>
                  <a:rPr lang="en-US" sz="1600" dirty="0"/>
                  <a:t>Transverse relaxation rate: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≔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lvl="2"/>
                <a:r>
                  <a:rPr lang="en-US" sz="1600" dirty="0"/>
                  <a:t>Upper left entry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→1</m:t>
                    </m:r>
                  </m:oMath>
                </a14:m>
                <a:r>
                  <a:rPr lang="en-US" sz="1600" dirty="0"/>
                  <a:t>, All other entries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/>
                  <a:t> 0</a:t>
                </a:r>
              </a:p>
            </p:txBody>
          </p:sp>
        </mc:Choice>
        <mc:Fallback xmlns="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1D0BFD68-D557-7DCE-806F-B40F89C5F4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201321" y="1570768"/>
                <a:ext cx="8741357" cy="1773725"/>
              </a:xfrm>
              <a:prstGeom prst="rect">
                <a:avLst/>
              </a:prstGeom>
              <a:blipFill>
                <a:blip r:embed="rId3"/>
                <a:stretch>
                  <a:fillRect l="-628" t="-1718" b="-34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D6CD2A6-9778-E983-4F5E-7CD9A032E9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5978"/>
          <a:stretch/>
        </p:blipFill>
        <p:spPr>
          <a:xfrm>
            <a:off x="4813418" y="762018"/>
            <a:ext cx="1734507" cy="15916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6">
                <a:extLst>
                  <a:ext uri="{FF2B5EF4-FFF2-40B4-BE49-F238E27FC236}">
                    <a16:creationId xmlns:a16="http://schemas.microsoft.com/office/drawing/2014/main" id="{70E23B6D-3D08-80AB-55A7-F032C17C5A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56739" y="762018"/>
                <a:ext cx="5302760" cy="80875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 algn="ctr"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𝐵𝑅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80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80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sSup>
                                  <m:sSup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 smtClean="0">
                                            <a:latin typeface="Cambria Math" panose="02040503050406030204" pitchFamily="18" charset="0"/>
                                          </a:rPr>
                                          <m:t>Γ</m:t>
                                        </m:r>
                                      </m:e>
                                      <m:sub>
                                        <m:r>
                                          <a:rPr lang="en-US" sz="180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sSup>
                                  <m:sSup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𝛿𝜔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latin typeface="Cambria Math" panose="02040503050406030204" pitchFamily="18" charset="0"/>
                                          </a:rPr>
                                          <m:t>Γ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sSup>
                                  <m:sSup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  <m:t>𝛿𝜔</m:t>
                                    </m:r>
                                    <m: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 smtClean="0">
                                            <a:latin typeface="Cambria Math" panose="02040503050406030204" pitchFamily="18" charset="0"/>
                                          </a:rPr>
                                          <m:t>Γ</m:t>
                                        </m:r>
                                      </m:e>
                                      <m:sub>
                                        <m:r>
                                          <a:rPr lang="en-US" sz="180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latin typeface="Cambria Math" panose="02040503050406030204" pitchFamily="18" charset="0"/>
                                          </a:rPr>
                                          <m:t>Γ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Text Placeholder 6">
                <a:extLst>
                  <a:ext uri="{FF2B5EF4-FFF2-40B4-BE49-F238E27FC236}">
                    <a16:creationId xmlns:a16="http://schemas.microsoft.com/office/drawing/2014/main" id="{70E23B6D-3D08-80AB-55A7-F032C17C5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6739" y="762018"/>
                <a:ext cx="5302760" cy="8087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80B31D7-AF2F-8144-EA58-E311D976C0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978"/>
          <a:stretch/>
        </p:blipFill>
        <p:spPr>
          <a:xfrm>
            <a:off x="4813419" y="2665613"/>
            <a:ext cx="1734507" cy="1591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448D6-F4BA-74B5-9A1E-01761697A6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538" r="33040"/>
          <a:stretch/>
        </p:blipFill>
        <p:spPr>
          <a:xfrm>
            <a:off x="6984180" y="762018"/>
            <a:ext cx="1652954" cy="15916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1C2F8C-18C5-768A-7BA5-46E9CC2EBD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655" t="6603"/>
          <a:stretch/>
        </p:blipFill>
        <p:spPr>
          <a:xfrm>
            <a:off x="6468029" y="2571751"/>
            <a:ext cx="2675971" cy="194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21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6001870-2B77-5F22-68C5-C2B9ED8A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9FE1E8-7E55-EB40-3D40-9BEE47CC6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Longitudinal Relaxation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CF1F2BDE-5DEB-677E-0312-0F15BFDB91C1}"/>
                  </a:ext>
                </a:extLst>
              </p:cNvPr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5927002" cy="1828800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2000" dirty="0"/>
                  <a:t>Due to energy exchange with the environment</a:t>
                </a:r>
              </a:p>
              <a:p>
                <a:pPr lvl="1"/>
                <a:r>
                  <a:rPr lang="en-US" sz="2000" dirty="0"/>
                  <a:t>Longitudinal relaxation rate, or “decay rate”: </a:t>
                </a:r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≔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1↓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1↑</m:t>
                        </m:r>
                      </m:sub>
                    </m:sSub>
                  </m:oMath>
                </a14:m>
                <a:endParaRPr lang="en-US" sz="18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is the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≈37%</m:t>
                    </m:r>
                  </m:oMath>
                </a14:m>
                <a:r>
                  <a:rPr lang="en-US" sz="2000" dirty="0"/>
                  <a:t> decay time in the exponential function</a:t>
                </a:r>
              </a:p>
              <a:p>
                <a:pPr lvl="1"/>
                <a:r>
                  <a:rPr lang="en-US" sz="2000" b="0" dirty="0"/>
                  <a:t>Since cold environment,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1↓</m:t>
                        </m:r>
                      </m:sub>
                    </m:sSub>
                  </m:oMath>
                </a14:m>
                <a:r>
                  <a:rPr lang="en-US" sz="2000" dirty="0"/>
                  <a:t> contributes significantly more</a:t>
                </a:r>
              </a:p>
            </p:txBody>
          </p:sp>
        </mc:Choice>
        <mc:Fallback xmlns="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CF1F2BDE-5DEB-677E-0312-0F15BFDB91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5927002" cy="1828800"/>
              </a:xfrm>
              <a:prstGeom prst="rect">
                <a:avLst/>
              </a:prstGeom>
              <a:blipFill>
                <a:blip r:embed="rId3"/>
                <a:stretch>
                  <a:fillRect l="-926" t="-1333" b="-87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96875CE-A327-2B38-8D62-5B93AF929F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55" t="6603"/>
          <a:stretch/>
        </p:blipFill>
        <p:spPr>
          <a:xfrm>
            <a:off x="6035000" y="2468699"/>
            <a:ext cx="2709370" cy="19679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DD7F6E2-29E8-9F1D-4278-F72387A354CC}"/>
              </a:ext>
            </a:extLst>
          </p:cNvPr>
          <p:cNvGrpSpPr/>
          <p:nvPr/>
        </p:nvGrpSpPr>
        <p:grpSpPr>
          <a:xfrm>
            <a:off x="6151418" y="631682"/>
            <a:ext cx="2323858" cy="1782352"/>
            <a:chOff x="6074941" y="721131"/>
            <a:chExt cx="2323858" cy="17823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7B29951-505E-0DB8-D17B-1BFEA3593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5486"/>
            <a:stretch/>
          </p:blipFill>
          <p:spPr>
            <a:xfrm>
              <a:off x="6227618" y="721131"/>
              <a:ext cx="2171181" cy="178235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6944DFF-1941-2898-FE85-48E65B1DD299}"/>
                </a:ext>
              </a:extLst>
            </p:cNvPr>
            <p:cNvSpPr/>
            <p:nvPr/>
          </p:nvSpPr>
          <p:spPr>
            <a:xfrm>
              <a:off x="6074941" y="1713317"/>
              <a:ext cx="339714" cy="219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6105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38C03-31F8-3E44-D9F6-C54DD8EF3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F8E06C-E63A-43F1-F8A5-EB43046CF0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Learning Goals of the Presentation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C2243C7-DD9A-F2CC-B184-85C881726039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224416" y="798917"/>
            <a:ext cx="8263450" cy="1828800"/>
          </a:xfrm>
          <a:prstGeom prst="rect">
            <a:avLst/>
          </a:prstGeom>
        </p:spPr>
        <p:txBody>
          <a:bodyPr/>
          <a:lstStyle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/>
            </a:lvl3pPr>
          </a:lstStyle>
          <a:p>
            <a:pPr lvl="1"/>
            <a:r>
              <a:rPr lang="en-US" sz="2000" dirty="0"/>
              <a:t>High-level understanding of</a:t>
            </a:r>
          </a:p>
          <a:p>
            <a:pPr lvl="2"/>
            <a:r>
              <a:rPr lang="en-US" sz="1600" dirty="0"/>
              <a:t>engineering superconducting qubit </a:t>
            </a:r>
          </a:p>
          <a:p>
            <a:pPr lvl="2"/>
            <a:r>
              <a:rPr lang="en-US" sz="1600" dirty="0"/>
              <a:t>types of noise and modeling noise</a:t>
            </a:r>
          </a:p>
          <a:p>
            <a:pPr lvl="2"/>
            <a:r>
              <a:rPr lang="en-US" sz="1600" dirty="0"/>
              <a:t>implementation of single-qubit operations</a:t>
            </a:r>
            <a:endParaRPr lang="en-US" sz="1200" dirty="0"/>
          </a:p>
          <a:p>
            <a:pPr lvl="1"/>
            <a:r>
              <a:rPr lang="en-US" sz="2000" dirty="0"/>
              <a:t>Connect the math to the engineering</a:t>
            </a:r>
            <a:endParaRPr lang="en-US" sz="1600" dirty="0"/>
          </a:p>
          <a:p>
            <a:pPr lvl="2"/>
            <a:endParaRPr lang="en-US" sz="16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453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8009840-5EF8-E04C-6F29-4FE6F05C4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32AE2-19B3-597D-83A5-0C36AF0D1B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Pure Dephasing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75A9D04D-7679-C514-2905-4B73E18CB280}"/>
                  </a:ext>
                </a:extLst>
              </p:cNvPr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6460005" cy="1828800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2000" dirty="0"/>
                  <a:t>Pure dephasing rate: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Longitudinal noise causes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sz="2000" dirty="0"/>
                  <a:t> to fluctuate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2"/>
                <a:r>
                  <a:rPr lang="en-US" sz="1600" dirty="0"/>
                  <a:t>Bloch vector precesses forward or backward</a:t>
                </a:r>
              </a:p>
              <a:p>
                <a:pPr lvl="1"/>
                <a:r>
                  <a:rPr lang="en-US" sz="2000" dirty="0"/>
                  <a:t>Noise at any frequency can cause dephasing</a:t>
                </a:r>
              </a:p>
              <a:p>
                <a:pPr lvl="1"/>
                <a:r>
                  <a:rPr lang="en-US" sz="2000" dirty="0"/>
                  <a:t>In principle “reversable”, so can be undone with unitary operations</a:t>
                </a:r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75A9D04D-7679-C514-2905-4B73E18CB2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6460005" cy="1828800"/>
              </a:xfrm>
              <a:prstGeom prst="rect">
                <a:avLst/>
              </a:prstGeom>
              <a:blipFill>
                <a:blip r:embed="rId3"/>
                <a:stretch>
                  <a:fillRect l="-849" t="-1667" b="-56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A0F0B2E3-3DC0-F8E7-139E-67CF01AF9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451" y="714388"/>
            <a:ext cx="1992133" cy="199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89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28FCBEC-6CD0-2CCA-4263-BA56DA256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678DE-C9FE-35FF-F9F2-A10DA6CD01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Transverse Relaxation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74DA1178-090A-7A15-01B8-F49185F02A30}"/>
                  </a:ext>
                </a:extLst>
              </p:cNvPr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224416" y="798916"/>
                <a:ext cx="5937233" cy="3695443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2000" dirty="0"/>
                  <a:t>Decoherence of superposition state</a:t>
                </a:r>
              </a:p>
              <a:p>
                <a:pPr lvl="1"/>
                <a:r>
                  <a:rPr lang="en-US" sz="2000" dirty="0"/>
                  <a:t>Transverse relaxation rate: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≔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Ramsey interferometry experiment </a:t>
                </a:r>
              </a:p>
              <a:p>
                <a:pPr lvl="2"/>
                <a:r>
                  <a:rPr lang="en-US" sz="1600" dirty="0"/>
                  <a:t>Intentionally precess qubit by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𝛿𝜔</m:t>
                    </m:r>
                  </m:oMath>
                </a14:m>
                <a:endParaRPr lang="en-US" sz="1600" dirty="0"/>
              </a:p>
              <a:p>
                <a:pPr lvl="1"/>
                <a:r>
                  <a:rPr lang="en-US" sz="2000" dirty="0"/>
                  <a:t>Hahn echo experiment</a:t>
                </a:r>
              </a:p>
              <a:p>
                <a:pPr lvl="2"/>
                <a:r>
                  <a:rPr lang="en-US" sz="1600" dirty="0"/>
                  <a:t>Less sensitive to noise</a:t>
                </a:r>
              </a:p>
              <a:p>
                <a:pPr lvl="1"/>
                <a:r>
                  <a:rPr lang="en-US" sz="2000" dirty="0"/>
                  <a:t>Can infer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sub>
                    </m:sSub>
                  </m:oMath>
                </a14:m>
                <a:r>
                  <a:rPr lang="en-US" sz="2000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2"/>
                <a:endParaRPr lang="en-US" sz="1600" dirty="0"/>
              </a:p>
            </p:txBody>
          </p:sp>
        </mc:Choice>
        <mc:Fallback xmlns="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74DA1178-090A-7A15-01B8-F49185F02A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224416" y="798916"/>
                <a:ext cx="5937233" cy="3695443"/>
              </a:xfrm>
              <a:prstGeom prst="rect">
                <a:avLst/>
              </a:prstGeom>
              <a:blipFill>
                <a:blip r:embed="rId3"/>
                <a:stretch>
                  <a:fillRect l="-924" t="-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0023811-D410-9DCD-2A17-0ECFB6C07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941" y="631887"/>
            <a:ext cx="2632643" cy="1955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606A65-B777-1631-60E7-ED5FF1BEC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438" y="2587565"/>
            <a:ext cx="2697418" cy="1906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788826-1583-C9E4-E37E-6E8D5DF13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850" y="2627717"/>
            <a:ext cx="1978588" cy="175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67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2D8BA-BFE1-A177-5263-2FFF1ABE2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E3FF60-8768-680B-5271-06E9E64306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Quantum Logic Gates and Gate Synthesis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11ABA3DD-A457-D189-EDFE-33E29658F32E}"/>
                  </a:ext>
                </a:extLst>
              </p:cNvPr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8504587" cy="1828800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2000" dirty="0"/>
                  <a:t>Balance number of native gates vs. circuit depth</a:t>
                </a:r>
              </a:p>
              <a:p>
                <a:pPr lvl="1"/>
                <a:r>
                  <a:rPr lang="en-US" sz="2000" dirty="0"/>
                  <a:t>Universal gate sets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𝒢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𝐶𝑁𝑂𝑇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  <a:fld id="{825F15A7-03F4-43D7-82C5-3E23DA2F108C}" type="mathplaceholder"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.</a:t>
                    </a:fld>
                  </m:oMath>
                </a14:m>
                <a:r>
                  <a:rPr lang="en-US" sz="1800" i="1" dirty="0">
                    <a:ea typeface="Cambria Math" panose="02040503050406030204" pitchFamily="18" charset="0"/>
                  </a:rPr>
                  <a:t> </a:t>
                </a:r>
                <a:r>
                  <a:rPr lang="en-US" sz="1800" dirty="0">
                    <a:ea typeface="Cambria Math" panose="02040503050406030204" pitchFamily="18" charset="0"/>
                  </a:rPr>
                  <a:t>Ex: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f>
                          <m:f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f>
                          <m:f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endParaRPr lang="en-US" sz="1800" i="1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𝒢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𝐶𝑁𝑂𝑇</m:t>
                        </m:r>
                      </m:e>
                    </m:d>
                    <m: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800" dirty="0"/>
                  <a:t> Note: Discrete set but can approximate any gate within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1800" dirty="0"/>
                  <a:t> error (Solovay-Kitaev theorem)</a:t>
                </a:r>
              </a:p>
              <a:p>
                <a:pPr lvl="1"/>
                <a:r>
                  <a:rPr lang="en-US" sz="2000" dirty="0"/>
                  <a:t>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  <a:r>
                  <a:rPr lang="en-US" sz="2000" dirty="0"/>
                  <a:t>gates</a:t>
                </a:r>
              </a:p>
              <a:p>
                <a:pPr lvl="2"/>
                <a:r>
                  <a:rPr lang="en-US" sz="1600" dirty="0"/>
                  <a:t>Idea: Derive system where the governing Hamiltonian gives rise to the gate itself</a:t>
                </a:r>
              </a:p>
              <a:p>
                <a:pPr lvl="2"/>
                <a:endParaRPr lang="en-US" sz="1600" dirty="0"/>
              </a:p>
              <a:p>
                <a:pPr lvl="2"/>
                <a:endParaRPr lang="en-US" sz="1600" dirty="0"/>
              </a:p>
              <a:p>
                <a:pPr lvl="1"/>
                <a:endParaRPr lang="en-US" sz="2200" dirty="0"/>
              </a:p>
            </p:txBody>
          </p:sp>
        </mc:Choice>
        <mc:Fallback xmlns="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11ABA3DD-A457-D189-EDFE-33E29658F3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8504587" cy="1828800"/>
              </a:xfrm>
              <a:prstGeom prst="rect">
                <a:avLst/>
              </a:prstGeom>
              <a:blipFill>
                <a:blip r:embed="rId3"/>
                <a:stretch>
                  <a:fillRect l="-645" t="-1333" b="-6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5798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16BEA-7AA5-E6FE-0CF7-836486423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11A871-ED76-2B9A-6CD2-5A0E22B7AD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Capacitive Coupling for X,Y Gates – System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B9E79D58-9E6A-13C0-0FDB-2B9C4F7EE8F9}"/>
                  </a:ext>
                </a:extLst>
              </p:cNvPr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8324645" cy="1828800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2000" dirty="0"/>
                  <a:t>Couple a resonator with the qubit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𝑒𝑛</m:t>
                    </m:r>
                  </m:oMath>
                </a14:m>
                <a:endParaRPr lang="en-US" sz="1600" dirty="0"/>
              </a:p>
              <a:p>
                <a:pPr lvl="1"/>
                <a:r>
                  <a:rPr lang="en-US" sz="2000" dirty="0"/>
                  <a:t>Rewrite using raising and lower operators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</m:oMath>
                </a14:m>
                <a:r>
                  <a:rPr lang="en-US" sz="2000" dirty="0"/>
                  <a:t>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Σ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𝑧𝑝𝑓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</m:oMath>
                </a14:m>
                <a:r>
                  <a:rPr lang="en-US" sz="1600" dirty="0"/>
                  <a:t>)</a:t>
                </a:r>
              </a:p>
              <a:p>
                <a:pPr lvl="1"/>
                <a:r>
                  <a:rPr lang="en-US" sz="2000" dirty="0"/>
                  <a:t>Truncate to lowest transition of the oscillator: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000" b="0" dirty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Ω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marL="0" lvl="1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B9E79D58-9E6A-13C0-0FDB-2B9C4F7EE8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8324645" cy="1828800"/>
              </a:xfrm>
              <a:prstGeom prst="rect">
                <a:avLst/>
              </a:prstGeom>
              <a:blipFill>
                <a:blip r:embed="rId3"/>
                <a:stretch>
                  <a:fillRect l="-659" t="-1333" b="-5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E94A670-1A3D-2112-683D-F46847BDCB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561" r="16012" b="21045"/>
          <a:stretch/>
        </p:blipFill>
        <p:spPr>
          <a:xfrm>
            <a:off x="6453193" y="798917"/>
            <a:ext cx="2690807" cy="14067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BED00FF-039B-D103-922B-9F1724672D0A}"/>
                  </a:ext>
                </a:extLst>
              </p:cNvPr>
              <p:cNvSpPr txBox="1"/>
              <p:nvPr/>
            </p:nvSpPr>
            <p:spPr>
              <a:xfrm>
                <a:off x="1264653" y="3892098"/>
                <a:ext cx="482312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BED00FF-039B-D103-922B-9F1724672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653" y="3892098"/>
                <a:ext cx="482312" cy="357534"/>
              </a:xfrm>
              <a:prstGeom prst="rect">
                <a:avLst/>
              </a:prstGeom>
              <a:blipFill>
                <a:blip r:embed="rId5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e 9">
            <a:extLst>
              <a:ext uri="{FF2B5EF4-FFF2-40B4-BE49-F238E27FC236}">
                <a16:creationId xmlns:a16="http://schemas.microsoft.com/office/drawing/2014/main" id="{320FC4C3-C88C-673A-0071-74FBC5D96D86}"/>
              </a:ext>
            </a:extLst>
          </p:cNvPr>
          <p:cNvSpPr/>
          <p:nvPr/>
        </p:nvSpPr>
        <p:spPr>
          <a:xfrm rot="16200000">
            <a:off x="1403818" y="3517471"/>
            <a:ext cx="203982" cy="45688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D4AF97-BB49-681F-292E-9A59E4443CFA}"/>
                  </a:ext>
                </a:extLst>
              </p:cNvPr>
              <p:cNvSpPr txBox="1"/>
              <p:nvPr/>
            </p:nvSpPr>
            <p:spPr>
              <a:xfrm>
                <a:off x="2218054" y="3892098"/>
                <a:ext cx="4889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D4AF97-BB49-681F-292E-9A59E4443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8054" y="3892098"/>
                <a:ext cx="488915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Brace 11">
            <a:extLst>
              <a:ext uri="{FF2B5EF4-FFF2-40B4-BE49-F238E27FC236}">
                <a16:creationId xmlns:a16="http://schemas.microsoft.com/office/drawing/2014/main" id="{FA56C6E4-5D70-E083-3AA2-65FB4E994C81}"/>
              </a:ext>
            </a:extLst>
          </p:cNvPr>
          <p:cNvSpPr/>
          <p:nvPr/>
        </p:nvSpPr>
        <p:spPr>
          <a:xfrm rot="16200000">
            <a:off x="2360521" y="3366749"/>
            <a:ext cx="203982" cy="75832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00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B24F1-09D6-1C59-DF8D-D223B8F68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212AF4-4416-AC30-F1E6-0C61D3FA30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Capacitive Coupling for X,Y Gates – Changing the Reference Frame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6DFBE9C7-EE19-9C70-41C7-87362EDE22AB}"/>
                  </a:ext>
                </a:extLst>
              </p:cNvPr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8750772" cy="1828800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2000" dirty="0"/>
                  <a:t>Want the Hamiltonian in a moving reference frame. Why?</a:t>
                </a:r>
                <a:endParaRPr lang="en-US" sz="1600" dirty="0"/>
              </a:p>
              <a:p>
                <a:pPr lvl="2"/>
                <a:r>
                  <a:rPr lang="en-US" sz="1600" dirty="0"/>
                  <a:t>If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1,1</m:t>
                            </m:r>
                          </m:e>
                        </m:d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1600" dirty="0"/>
                  <a:t>, then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sub>
                    </m:sSub>
                    <m:d>
                      <m:dPr>
                        <m:begChr m:val="|"/>
                        <m:endChr m:val="⟩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</m:sup>
                            </m:s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1600" dirty="0"/>
              </a:p>
              <a:p>
                <a:pPr lvl="2"/>
                <a:r>
                  <a:rPr lang="en-US" sz="1600" dirty="0"/>
                  <a:t>Phase is winding with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lvl="1"/>
                <a:r>
                  <a:rPr lang="en-US" sz="2000" dirty="0"/>
                  <a:t>Define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000" dirty="0"/>
                  <a:t>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𝑟𝑓</m:t>
                            </m:r>
                          </m:sub>
                        </m:sSub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2000" dirty="0"/>
                  <a:t>. Hamiltonian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000" dirty="0"/>
                  <a:t> in the new reference frame: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begChr m:val="|"/>
                        <m:endChr m:val="⟩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𝑟𝑓</m:t>
                            </m:r>
                          </m:sub>
                        </m:sSub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𝑟𝑓</m:t>
                            </m:r>
                          </m:sub>
                        </m:sSub>
                      </m:e>
                    </m:d>
                    <m:r>
                      <a:rPr lang="en-US" sz="160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⟩+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  <m:d>
                      <m:dPr>
                        <m:endChr m:val="⟩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)=(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acc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𝐻</m:t>
                    </m:r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𝑟𝑓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begChr m:val="|"/>
                        <m:endChr m:val="⟩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𝑟𝑓</m:t>
                            </m:r>
                          </m:sub>
                        </m:sSub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endParaRPr lang="en-US" sz="1600" dirty="0"/>
              </a:p>
              <a:p>
                <a:pPr lvl="1"/>
                <a:r>
                  <a:rPr lang="en-US" sz="2000" dirty="0"/>
                  <a:t>Plug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2000" dirty="0"/>
                  <a:t>: see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</a:rPr>
                      <m:t>Ω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d>
                      <m:d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dirty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func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sSub>
                          <m:sSub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func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lvl="2"/>
                <a:endParaRPr lang="en-US" sz="1600" dirty="0"/>
              </a:p>
            </p:txBody>
          </p:sp>
        </mc:Choice>
        <mc:Fallback xmlns="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6DFBE9C7-EE19-9C70-41C7-87362EDE22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8750772" cy="1828800"/>
              </a:xfrm>
              <a:prstGeom prst="rect">
                <a:avLst/>
              </a:prstGeom>
              <a:blipFill>
                <a:blip r:embed="rId3"/>
                <a:stretch>
                  <a:fillRect l="-627" t="-1333" b="-7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8A75503-B371-D73C-2170-47E3B98E4E6A}"/>
                  </a:ext>
                </a:extLst>
              </p:cNvPr>
              <p:cNvSpPr txBox="1"/>
              <p:nvPr/>
            </p:nvSpPr>
            <p:spPr>
              <a:xfrm>
                <a:off x="7119966" y="2591900"/>
                <a:ext cx="423834" cy="37619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8A75503-B371-D73C-2170-47E3B98E4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9966" y="2591900"/>
                <a:ext cx="423834" cy="376193"/>
              </a:xfrm>
              <a:prstGeom prst="rect">
                <a:avLst/>
              </a:prstGeom>
              <a:blipFill>
                <a:blip r:embed="rId4"/>
                <a:stretch>
                  <a:fillRect t="-4688" r="-8333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C0F47E5-EF84-802E-6757-682398E13831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6594763" y="2779997"/>
            <a:ext cx="525203" cy="2115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ouble Bracket 7">
            <a:extLst>
              <a:ext uri="{FF2B5EF4-FFF2-40B4-BE49-F238E27FC236}">
                <a16:creationId xmlns:a16="http://schemas.microsoft.com/office/drawing/2014/main" id="{6BBE5A39-69C9-4EE2-B969-B81051AB2D76}"/>
              </a:ext>
            </a:extLst>
          </p:cNvPr>
          <p:cNvSpPr/>
          <p:nvPr/>
        </p:nvSpPr>
        <p:spPr>
          <a:xfrm>
            <a:off x="4747048" y="2955713"/>
            <a:ext cx="1847715" cy="386805"/>
          </a:xfrm>
          <a:prstGeom prst="bracketPair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569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87BEB-4950-7935-EBA0-0743CCEF9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D8BAC0-AEDC-A6D1-2281-71FC3C3284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Capacitive Coupling for X,Y Gates – Rewriting the Hamiltonian 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71C2F246-9763-594E-C0F1-795B62F7C862}"/>
                  </a:ext>
                </a:extLst>
              </p:cNvPr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8757806" cy="1828800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2000" dirty="0"/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sz="2000" dirty="0"/>
                  <a:t>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func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func>
                  </m:oMath>
                </a14:m>
                <a:r>
                  <a:rPr lang="en-US" sz="2000" dirty="0"/>
                  <a:t>, then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6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600" dirty="0">
                        <a:latin typeface="Cambria Math" panose="02040503050406030204" pitchFamily="18" charset="0"/>
                      </a:rPr>
                      <m:t>Ω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func>
                          <m:func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func>
                              <m:func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func>
                          </m:e>
                        </m:func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)×(</m:t>
                    </m:r>
                    <m:func>
                      <m:func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dirty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func>
                    <m:r>
                      <a:rPr lang="en-US" sz="1600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600" i="1" dirty="0"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dirty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 dirty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600" i="1" dirty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sSub>
                          <m:sSubPr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func>
                    <m:r>
                      <a:rPr lang="en-US" sz="16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  <a:p>
                <a:pPr lvl="1"/>
                <a:r>
                  <a:rPr lang="en-US" sz="2000" dirty="0"/>
                  <a:t>Use rotating wave approximation (RWA) and using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𝛿𝜔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US" sz="1600" dirty="0">
                        <a:latin typeface="Cambria Math" panose="02040503050406030204" pitchFamily="18" charset="0"/>
                      </a:rPr>
                      <m:t>Ω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func>
                              <m:func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𝑤𝑡</m:t>
                                    </m:r>
                                  </m:e>
                                </m:d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𝛿𝜔</m:t>
                                        </m:r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func>
                          </m:e>
                        </m:d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func>
                              <m:func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𝑤𝑡</m:t>
                                    </m:r>
                                  </m:e>
                                </m:d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𝑤𝑡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func>
                          </m:e>
                        </m:d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endParaRPr lang="en-US" sz="1600" dirty="0"/>
              </a:p>
              <a:p>
                <a:pPr lvl="1"/>
                <a:r>
                  <a:rPr lang="en-US" sz="2000" dirty="0"/>
                  <a:t>The driving Hamiltonian in the rotating reference frame: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6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US" sz="1600" dirty="0">
                        <a:latin typeface="Cambria Math" panose="02040503050406030204" pitchFamily="18" charset="0"/>
                      </a:rPr>
                      <m:t>Ω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d>
                      <m:d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𝛿𝜔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𝛿𝜔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600" dirty="0"/>
              </a:p>
              <a:p>
                <a:pPr lvl="2"/>
                <a:endParaRPr lang="en-US" sz="1600" dirty="0"/>
              </a:p>
            </p:txBody>
          </p:sp>
        </mc:Choice>
        <mc:Fallback xmlns="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71C2F246-9763-594E-C0F1-795B62F7C8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8757806" cy="1828800"/>
              </a:xfrm>
              <a:prstGeom prst="rect">
                <a:avLst/>
              </a:prstGeom>
              <a:blipFill>
                <a:blip r:embed="rId3"/>
                <a:stretch>
                  <a:fillRect l="-627" t="-1333" b="-57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417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C6000-E876-5CB9-923F-D4D704D85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5A0E4D-FFA4-28BD-D45C-1B0AAF5359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Capacitive Coupling for X,Y Gates – Evolving the Hamiltonian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C1FD66DD-86C8-69C4-FCFF-BEA9C87DDFCA}"/>
                  </a:ext>
                </a:extLst>
              </p:cNvPr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224416" y="798916"/>
                <a:ext cx="8856279" cy="3933628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2000" dirty="0"/>
                  <a:t>Suppose we apply a pulse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sz="2000" dirty="0"/>
                  <a:t>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8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US" sz="1800" dirty="0">
                        <a:latin typeface="Cambria Math" panose="02040503050406030204" pitchFamily="18" charset="0"/>
                      </a:rPr>
                      <m:t>Ω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endParaRPr lang="en-US" sz="18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 dirty="0"/>
                  <a:t> pulse determines rotation axis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/>
                  <a:t> rotations in the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/>
                  <a:t>-axis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sz="1600" dirty="0"/>
                  <a:t>-gate)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/2)</m:t>
                    </m:r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/>
                  <a:t> rotations in the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600" dirty="0"/>
                  <a:t>-axis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sz="1600" dirty="0"/>
                  <a:t>-gate)</a:t>
                </a:r>
              </a:p>
              <a:p>
                <a:pPr lvl="1"/>
                <a:r>
                  <a:rPr lang="en-US" sz="2000" dirty="0"/>
                  <a:t>How much does it rotate by?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𝑟𝑓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p>
                    </m:sSubSup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nary>
                                  <m:naryPr>
                                    <m:limLoc m:val="undOvr"/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4"/>
                                      </m:r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p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𝑑𝑡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nary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) 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US" sz="1600" dirty="0"/>
                  <a:t>  </a:t>
                </a:r>
              </a:p>
              <a:p>
                <a:pPr lvl="1"/>
                <a:r>
                  <a:rPr lang="en-US" sz="2000" dirty="0"/>
                  <a:t>The angle rotated is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Ω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nary>
                      <m:naryPr>
                        <m:limLoc m:val="undOvr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nary>
                  </m:oMath>
                </a14:m>
                <a:endParaRPr lang="en-US" sz="2000" dirty="0"/>
              </a:p>
              <a:p>
                <a:pPr lvl="2"/>
                <a:r>
                  <a:rPr lang="en-US" sz="1600" b="0" dirty="0"/>
                  <a:t>Ideally, solve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600" dirty="0"/>
                  <a:t> to determine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600" dirty="0"/>
                  <a:t> </a:t>
                </a:r>
              </a:p>
              <a:p>
                <a:pPr lvl="2"/>
                <a:r>
                  <a:rPr lang="en-US" sz="1600" dirty="0"/>
                  <a:t>Reality, apply a sequence of pulses to generate angles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C1FD66DD-86C8-69C4-FCFF-BEA9C87DDF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224416" y="798916"/>
                <a:ext cx="8856279" cy="3933628"/>
              </a:xfrm>
              <a:prstGeom prst="rect">
                <a:avLst/>
              </a:prstGeom>
              <a:blipFill>
                <a:blip r:embed="rId3"/>
                <a:stretch>
                  <a:fillRect l="-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8809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87DBE-16E0-1304-4563-AA1476F7A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23B8FF-7C21-390A-54A6-DEC24DE32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508"/>
            <a:ext cx="4134880" cy="287496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FF948B-7915-07E1-2A41-3A6610BF56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Capacitive Coupling for X,Y Gates – Schematic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0524A5D2-032D-3C6E-E62A-8D422D730668}"/>
                  </a:ext>
                </a:extLst>
              </p:cNvPr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4002258" y="777586"/>
                <a:ext cx="4983924" cy="3588327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2000" dirty="0"/>
                  <a:t>(a) Schematic of the qubit drive</a:t>
                </a:r>
              </a:p>
              <a:p>
                <a:pPr lvl="2"/>
                <a:r>
                  <a:rPr lang="en-US" sz="1600" dirty="0"/>
                  <a:t>Arbitrary waveform generator (AWG) supplies pulse-envelope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with low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𝐴𝑊𝐺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  <a:p>
                <a:pPr lvl="2"/>
                <a:r>
                  <a:rPr lang="en-US" sz="1600" dirty="0"/>
                  <a:t>LO source signal supplies high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𝐿𝑂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lvl="2"/>
                <a:r>
                  <a:rPr lang="en-US" sz="1600" dirty="0"/>
                  <a:t>IQ mixer produces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00" dirty="0"/>
                  <a:t> </a:t>
                </a:r>
              </a:p>
              <a:p>
                <a:pPr lvl="1"/>
                <a:r>
                  <a:rPr lang="en-US" sz="2000" dirty="0"/>
                  <a:t>(b) Gate sequence is converted into waveform generated by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𝐴𝑊𝐺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(c) 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sub>
                    </m:sSub>
                  </m:oMath>
                </a14:m>
                <a:r>
                  <a:rPr lang="en-US" sz="2000" dirty="0"/>
                  <a:t> gate</a:t>
                </a:r>
              </a:p>
              <a:p>
                <a:pPr marL="0" lvl="1" indent="0">
                  <a:buNone/>
                </a:pPr>
                <a:endParaRPr lang="en-US" sz="2000" dirty="0"/>
              </a:p>
              <a:p>
                <a:pPr lvl="2"/>
                <a:endParaRPr lang="en-US" sz="1600" dirty="0"/>
              </a:p>
            </p:txBody>
          </p:sp>
        </mc:Choice>
        <mc:Fallback xmlns="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0524A5D2-032D-3C6E-E62A-8D422D7306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4002258" y="777586"/>
                <a:ext cx="4983924" cy="3588327"/>
              </a:xfrm>
              <a:prstGeom prst="rect">
                <a:avLst/>
              </a:prstGeom>
              <a:blipFill>
                <a:blip r:embed="rId4"/>
                <a:stretch>
                  <a:fillRect l="-1102" t="-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2919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F974A-8B42-0E1B-87E0-E4FD6D1CD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FBBE63-6A08-3BAF-60C6-647A3A784A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Virtual Z-Gate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3686139B-65D7-2C4B-68D2-F89BC23694BB}"/>
                  </a:ext>
                </a:extLst>
              </p:cNvPr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174394" y="791070"/>
                <a:ext cx="6505613" cy="3683208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2000" dirty="0"/>
                  <a:t>Can implement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sz="2000" dirty="0"/>
                  <a:t> gate without having to implement a gate, or perform any additional operations</a:t>
                </a:r>
              </a:p>
              <a:p>
                <a:pPr lvl="1"/>
                <a:r>
                  <a:rPr lang="en-US" sz="2000" dirty="0"/>
                  <a:t>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sz="2000" dirty="0"/>
                  <a:t> be a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000" dirty="0"/>
                  <a:t> pulse with phase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b="0" dirty="0"/>
                  <a:t>, then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endParaRPr lang="en-US" sz="2000" b="0" dirty="0"/>
              </a:p>
              <a:p>
                <a:pPr lvl="1"/>
                <a:r>
                  <a:rPr lang="en-US" sz="2000" b="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b="0" dirty="0"/>
                  <a:t> </a:t>
                </a:r>
                <a:r>
                  <a:rPr lang="en-US" sz="2000" dirty="0"/>
                  <a:t>be arbitrary, then </a:t>
                </a:r>
              </a:p>
              <a:p>
                <a:pPr marL="0" lvl="1" indent="0">
                  <a:buNone/>
                </a:pPr>
                <a:endParaRPr lang="en-US" sz="2000" dirty="0"/>
              </a:p>
              <a:p>
                <a:pPr lvl="1"/>
                <a:endParaRPr lang="en-US" sz="2000" dirty="0"/>
              </a:p>
              <a:p>
                <a:pPr marL="0" lvl="1" indent="0">
                  <a:buNone/>
                </a:pPr>
                <a:endParaRPr lang="en-US" sz="2000" b="0" dirty="0"/>
              </a:p>
            </p:txBody>
          </p:sp>
        </mc:Choice>
        <mc:Fallback xmlns="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3686139B-65D7-2C4B-68D2-F89BC23694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174394" y="791070"/>
                <a:ext cx="6505613" cy="3683208"/>
              </a:xfrm>
              <a:prstGeom prst="rect">
                <a:avLst/>
              </a:prstGeom>
              <a:blipFill>
                <a:blip r:embed="rId3"/>
                <a:stretch>
                  <a:fillRect l="-843" t="-828" r="-1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5AE6A2B-3134-FEB9-AB44-499A74C6485F}"/>
              </a:ext>
            </a:extLst>
          </p:cNvPr>
          <p:cNvCxnSpPr>
            <a:cxnSpLocks/>
          </p:cNvCxnSpPr>
          <p:nvPr/>
        </p:nvCxnSpPr>
        <p:spPr>
          <a:xfrm flipV="1">
            <a:off x="7447823" y="984202"/>
            <a:ext cx="0" cy="7887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A8781C6-3391-4162-872B-E9C65C9F8F02}"/>
              </a:ext>
            </a:extLst>
          </p:cNvPr>
          <p:cNvCxnSpPr>
            <a:cxnSpLocks/>
          </p:cNvCxnSpPr>
          <p:nvPr/>
        </p:nvCxnSpPr>
        <p:spPr>
          <a:xfrm flipH="1">
            <a:off x="6730031" y="1779116"/>
            <a:ext cx="717792" cy="3961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F5832E3-14AC-E279-39A1-891E280FD931}"/>
              </a:ext>
            </a:extLst>
          </p:cNvPr>
          <p:cNvCxnSpPr>
            <a:cxnSpLocks/>
          </p:cNvCxnSpPr>
          <p:nvPr/>
        </p:nvCxnSpPr>
        <p:spPr>
          <a:xfrm>
            <a:off x="7447823" y="1772959"/>
            <a:ext cx="693362" cy="3792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D6B92CF-1A05-9955-B946-93DA9FD83432}"/>
              </a:ext>
            </a:extLst>
          </p:cNvPr>
          <p:cNvCxnSpPr>
            <a:cxnSpLocks/>
          </p:cNvCxnSpPr>
          <p:nvPr/>
        </p:nvCxnSpPr>
        <p:spPr>
          <a:xfrm flipH="1">
            <a:off x="7203518" y="1769895"/>
            <a:ext cx="244305" cy="60335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9A61450-1A42-DB5D-313B-465C7188A60B}"/>
              </a:ext>
            </a:extLst>
          </p:cNvPr>
          <p:cNvSpPr txBox="1"/>
          <p:nvPr/>
        </p:nvSpPr>
        <p:spPr>
          <a:xfrm>
            <a:off x="7447823" y="798917"/>
            <a:ext cx="35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316DB1-82DA-3A66-D60D-02E7E23C0CCD}"/>
              </a:ext>
            </a:extLst>
          </p:cNvPr>
          <p:cNvSpPr txBox="1"/>
          <p:nvPr/>
        </p:nvSpPr>
        <p:spPr>
          <a:xfrm>
            <a:off x="8126061" y="196754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F5948D-492B-2648-2180-9A5230DEAB58}"/>
              </a:ext>
            </a:extLst>
          </p:cNvPr>
          <p:cNvSpPr txBox="1"/>
          <p:nvPr/>
        </p:nvSpPr>
        <p:spPr>
          <a:xfrm>
            <a:off x="6473510" y="2028349"/>
            <a:ext cx="244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9" name="Arrow: Curved Right 18">
            <a:extLst>
              <a:ext uri="{FF2B5EF4-FFF2-40B4-BE49-F238E27FC236}">
                <a16:creationId xmlns:a16="http://schemas.microsoft.com/office/drawing/2014/main" id="{9458524D-06CA-455B-CD2B-4467892874F3}"/>
              </a:ext>
            </a:extLst>
          </p:cNvPr>
          <p:cNvSpPr/>
          <p:nvPr/>
        </p:nvSpPr>
        <p:spPr>
          <a:xfrm rot="5600392">
            <a:off x="7120560" y="2109696"/>
            <a:ext cx="191897" cy="452216"/>
          </a:xfrm>
          <a:prstGeom prst="curvedRightArrow">
            <a:avLst>
              <a:gd name="adj1" fmla="val 3149"/>
              <a:gd name="adj2" fmla="val 24256"/>
              <a:gd name="adj3" fmla="val 26641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77AC1C6-4C34-8034-EAA3-D2BBBE2C395B}"/>
                  </a:ext>
                </a:extLst>
              </p:cNvPr>
              <p:cNvSpPr txBox="1"/>
              <p:nvPr/>
            </p:nvSpPr>
            <p:spPr>
              <a:xfrm>
                <a:off x="7373368" y="2233398"/>
                <a:ext cx="34377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77AC1C6-4C34-8034-EAA3-D2BBBE2C3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368" y="2233398"/>
                <a:ext cx="34377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D0CF69-0677-093A-F526-46D765B13516}"/>
                  </a:ext>
                </a:extLst>
              </p:cNvPr>
              <p:cNvSpPr txBox="1"/>
              <p:nvPr/>
            </p:nvSpPr>
            <p:spPr>
              <a:xfrm>
                <a:off x="6967065" y="1850625"/>
                <a:ext cx="2832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D0CF69-0677-093A-F526-46D765B13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065" y="1850625"/>
                <a:ext cx="283279" cy="369332"/>
              </a:xfrm>
              <a:prstGeom prst="rect">
                <a:avLst/>
              </a:prstGeom>
              <a:blipFill>
                <a:blip r:embed="rId5"/>
                <a:stretch>
                  <a:fillRect l="-6522" r="-43478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22787C85-721A-4F2C-EACB-E66BCAD3A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1873" y="2703120"/>
            <a:ext cx="2628028" cy="41809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C287E5-94B0-EB0B-A46B-E226ACF4AB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6994" y="2721015"/>
            <a:ext cx="2294293" cy="36845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5B96D6A-1936-B01B-B53A-45031EED177E}"/>
              </a:ext>
            </a:extLst>
          </p:cNvPr>
          <p:cNvSpPr txBox="1"/>
          <p:nvPr/>
        </p:nvSpPr>
        <p:spPr>
          <a:xfrm>
            <a:off x="5582503" y="2696269"/>
            <a:ext cx="1430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becomes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ECBCBA-CD77-297B-E967-2AB0B4B78609}"/>
              </a:ext>
            </a:extLst>
          </p:cNvPr>
          <p:cNvCxnSpPr>
            <a:cxnSpLocks/>
          </p:cNvCxnSpPr>
          <p:nvPr/>
        </p:nvCxnSpPr>
        <p:spPr>
          <a:xfrm>
            <a:off x="7545254" y="2829308"/>
            <a:ext cx="5536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EB7BCB-31AC-70A9-0F04-0ECADFCF7637}"/>
              </a:ext>
            </a:extLst>
          </p:cNvPr>
          <p:cNvCxnSpPr>
            <a:cxnSpLocks/>
          </p:cNvCxnSpPr>
          <p:nvPr/>
        </p:nvCxnSpPr>
        <p:spPr>
          <a:xfrm>
            <a:off x="8043006" y="2823084"/>
            <a:ext cx="5536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8191EF-612C-BACA-D5B8-10757EED6441}"/>
              </a:ext>
            </a:extLst>
          </p:cNvPr>
          <p:cNvCxnSpPr/>
          <p:nvPr/>
        </p:nvCxnSpPr>
        <p:spPr>
          <a:xfrm flipH="1" flipV="1">
            <a:off x="8015322" y="3084405"/>
            <a:ext cx="55369" cy="579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63B28D5-927F-5424-CFA1-FEC7CBF290BB}"/>
              </a:ext>
            </a:extLst>
          </p:cNvPr>
          <p:cNvSpPr txBox="1"/>
          <p:nvPr/>
        </p:nvSpPr>
        <p:spPr>
          <a:xfrm>
            <a:off x="6297969" y="3666710"/>
            <a:ext cx="272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Should be minus sign in superscripts, </a:t>
            </a:r>
          </a:p>
          <a:p>
            <a:pPr algn="r"/>
            <a:r>
              <a:rPr lang="en-US" sz="1200" dirty="0"/>
              <a:t>verify in presentation</a:t>
            </a:r>
          </a:p>
        </p:txBody>
      </p:sp>
    </p:spTree>
    <p:extLst>
      <p:ext uri="{BB962C8B-B14F-4D97-AF65-F5344CB8AC3E}">
        <p14:creationId xmlns:p14="http://schemas.microsoft.com/office/powerpoint/2010/main" val="3022905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E1BC7-9314-8020-FD57-412459828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20732E-0A0C-8C64-B22E-70938E5E91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Universal Single Qubit Gate 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9863099A-C1F5-0150-714F-C2E952799E27}"/>
                  </a:ext>
                </a:extLst>
              </p:cNvPr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8919584" cy="1828800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2000" dirty="0"/>
                  <a:t>Any single-qubit gate is of the form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With a virtual-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sz="2000" dirty="0"/>
                  <a:t> gate and physical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complete single-qubit gate set!</a:t>
                </a:r>
              </a:p>
              <a:p>
                <a:pPr lvl="2"/>
                <a:r>
                  <a:rPr lang="en-US" sz="1800" dirty="0"/>
                  <a:t>Ex: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f>
                          <m:f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f>
                          <m:f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f>
                          <m:f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endParaRPr lang="en-US" sz="1800" dirty="0"/>
              </a:p>
              <a:p>
                <a:pPr lvl="2"/>
                <a:r>
                  <a:rPr lang="en-US" sz="1800" dirty="0"/>
                  <a:t>Can implement Hadamards as an (effectively) single-pulse operation</a:t>
                </a:r>
              </a:p>
            </p:txBody>
          </p:sp>
        </mc:Choice>
        <mc:Fallback xmlns="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9863099A-C1F5-0150-714F-C2E952799E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8919584" cy="1828800"/>
              </a:xfrm>
              <a:prstGeom prst="rect">
                <a:avLst/>
              </a:prstGeom>
              <a:blipFill>
                <a:blip r:embed="rId3"/>
                <a:stretch>
                  <a:fillRect l="-615" t="-1667" b="-1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7910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88D6858-8AFC-6F01-193B-7ADEBBA5F3B8}"/>
                  </a:ext>
                </a:extLst>
              </p:cNvPr>
              <p:cNvSpPr txBox="1"/>
              <p:nvPr/>
            </p:nvSpPr>
            <p:spPr>
              <a:xfrm>
                <a:off x="6621043" y="2140302"/>
                <a:ext cx="5381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88D6858-8AFC-6F01-193B-7ADEBBA5F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1043" y="2140302"/>
                <a:ext cx="53812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F9694DF-55B5-81E8-98AB-58A4D6F1EB34}"/>
              </a:ext>
            </a:extLst>
          </p:cNvPr>
          <p:cNvSpPr txBox="1">
            <a:spLocks/>
          </p:cNvSpPr>
          <p:nvPr/>
        </p:nvSpPr>
        <p:spPr>
          <a:xfrm>
            <a:off x="376816" y="647700"/>
            <a:ext cx="4880984" cy="1828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5425" marR="0" indent="-225425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D6001C"/>
              </a:buClr>
              <a:buSzTx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1963" marR="0" indent="-23653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6001C"/>
              </a:buClr>
              <a:buSzTx/>
              <a:buFont typeface="Arial" panose="020B0604020202020204" pitchFamily="34" charset="0"/>
              <a:buChar char="−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/>
              <a:t>Nature’s qubit:</a:t>
            </a:r>
          </a:p>
          <a:p>
            <a:pPr lvl="2"/>
            <a:r>
              <a:rPr lang="en-US" sz="1600" dirty="0"/>
              <a:t>Single spin-1/2 particle</a:t>
            </a:r>
          </a:p>
          <a:p>
            <a:pPr marL="0" lvl="1" indent="0">
              <a:buNone/>
            </a:pPr>
            <a:endParaRPr lang="en-US" sz="1600" dirty="0"/>
          </a:p>
          <a:p>
            <a:pPr marL="0" lvl="1" indent="0">
              <a:buNone/>
            </a:pPr>
            <a:endParaRPr lang="en-US" sz="2000" dirty="0"/>
          </a:p>
          <a:p>
            <a:pPr lvl="1"/>
            <a:r>
              <a:rPr lang="en-US" sz="2000" dirty="0"/>
              <a:t>Man-made qubit (“artificial atoms”)</a:t>
            </a:r>
          </a:p>
          <a:p>
            <a:pPr lvl="2"/>
            <a:r>
              <a:rPr lang="en-US" sz="1600" dirty="0"/>
              <a:t>Built from superconducting circuits </a:t>
            </a:r>
          </a:p>
          <a:p>
            <a:pPr lvl="2"/>
            <a:r>
              <a:rPr lang="en-US" sz="1600" dirty="0"/>
              <a:t>Freedom in design</a:t>
            </a:r>
          </a:p>
          <a:p>
            <a:pPr lvl="2"/>
            <a:r>
              <a:rPr lang="en-US" sz="1600" dirty="0"/>
              <a:t>Ex: transmon qubit, flux qubit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ACF5311-E7E3-38E6-CB5A-D2FF1EDBFEFE}"/>
                  </a:ext>
                </a:extLst>
              </p:cNvPr>
              <p:cNvSpPr txBox="1"/>
              <p:nvPr/>
            </p:nvSpPr>
            <p:spPr>
              <a:xfrm>
                <a:off x="2486700" y="1420596"/>
                <a:ext cx="183515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|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⟩=</m:t>
                    </m:r>
                    <m:r>
                      <m:rPr>
                        <m:nor/>
                      </m:rPr>
                      <a:rPr lang="en-US" dirty="0"/>
                      <m:t>|</m:t>
                    </m:r>
                    <m:r>
                      <m:rPr>
                        <m:nor/>
                      </m:rPr>
                      <a:rPr lang="en-US" b="1" i="0" dirty="0" smtClean="0"/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|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⟩=</m:t>
                    </m:r>
                    <m:r>
                      <m:rPr>
                        <m:nor/>
                      </m:rPr>
                      <a:rPr lang="en-US" dirty="0" smtClean="0"/>
                      <m:t>|</m:t>
                    </m:r>
                    <m:r>
                      <m:rPr>
                        <m:nor/>
                      </m:rPr>
                      <a:rPr lang="en-US" b="1" i="0" dirty="0" smtClean="0"/>
                      <m:t>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ACF5311-E7E3-38E6-CB5A-D2FF1EDBF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700" y="1420596"/>
                <a:ext cx="1835150" cy="923330"/>
              </a:xfrm>
              <a:prstGeom prst="rect">
                <a:avLst/>
              </a:prstGeom>
              <a:blipFill>
                <a:blip r:embed="rId3"/>
                <a:stretch>
                  <a:fillRect l="-2990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How Do You Represent a Quantum Bit (Qubit)?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6"/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3815794" y="647700"/>
                <a:ext cx="5182155" cy="1828800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2000" dirty="0"/>
                  <a:t>Effective qubit</a:t>
                </a:r>
              </a:p>
              <a:p>
                <a:pPr lvl="2"/>
                <a:r>
                  <a:rPr lang="en-US" sz="1600" dirty="0"/>
                  <a:t>Atom with energy levels restricted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3815794" y="647700"/>
                <a:ext cx="5182155" cy="1828800"/>
              </a:xfrm>
              <a:prstGeom prst="rect">
                <a:avLst/>
              </a:prstGeom>
              <a:blipFill>
                <a:blip r:embed="rId6"/>
                <a:stretch>
                  <a:fillRect l="-1059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F21A93C-E634-57FE-53F0-6E6AA559037F}"/>
              </a:ext>
            </a:extLst>
          </p:cNvPr>
          <p:cNvGrpSpPr/>
          <p:nvPr/>
        </p:nvGrpSpPr>
        <p:grpSpPr>
          <a:xfrm>
            <a:off x="749539" y="1422743"/>
            <a:ext cx="508504" cy="863776"/>
            <a:chOff x="1517650" y="1714500"/>
            <a:chExt cx="715384" cy="113665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9EE7622-67BA-949F-068C-191589312D7C}"/>
                </a:ext>
              </a:extLst>
            </p:cNvPr>
            <p:cNvSpPr/>
            <p:nvPr/>
          </p:nvSpPr>
          <p:spPr>
            <a:xfrm>
              <a:off x="1517650" y="1955800"/>
              <a:ext cx="715384" cy="711201"/>
            </a:xfrm>
            <a:prstGeom prst="ellipse">
              <a:avLst/>
            </a:prstGeom>
            <a:ln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895F19F-779A-4C5D-9496-6F6FAF318A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4500" y="1714500"/>
              <a:ext cx="363575" cy="11366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E0A3395-BE9E-A944-31FB-8495570A35B1}"/>
                </a:ext>
              </a:extLst>
            </p:cNvPr>
            <p:cNvSpPr/>
            <p:nvPr/>
          </p:nvSpPr>
          <p:spPr>
            <a:xfrm>
              <a:off x="1535617" y="1971675"/>
              <a:ext cx="679450" cy="67945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1586C02-3215-BD2E-BF9F-D2206BA12D1D}"/>
              </a:ext>
            </a:extLst>
          </p:cNvPr>
          <p:cNvCxnSpPr>
            <a:cxnSpLocks/>
          </p:cNvCxnSpPr>
          <p:nvPr/>
        </p:nvCxnSpPr>
        <p:spPr>
          <a:xfrm>
            <a:off x="1607041" y="1607325"/>
            <a:ext cx="8699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1CC4EA-7865-EB1C-4061-BDA2ECED25B8}"/>
              </a:ext>
            </a:extLst>
          </p:cNvPr>
          <p:cNvCxnSpPr>
            <a:cxnSpLocks/>
          </p:cNvCxnSpPr>
          <p:nvPr/>
        </p:nvCxnSpPr>
        <p:spPr>
          <a:xfrm>
            <a:off x="1607041" y="2183884"/>
            <a:ext cx="8699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9108A6E-39AC-419D-C5D0-3DA9A5976DAA}"/>
              </a:ext>
            </a:extLst>
          </p:cNvPr>
          <p:cNvCxnSpPr/>
          <p:nvPr/>
        </p:nvCxnSpPr>
        <p:spPr>
          <a:xfrm flipV="1">
            <a:off x="2686541" y="2075934"/>
            <a:ext cx="0" cy="2349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4A0BDFF-3793-F43A-8A0C-0A52D1DCC60B}"/>
              </a:ext>
            </a:extLst>
          </p:cNvPr>
          <p:cNvCxnSpPr>
            <a:cxnSpLocks/>
          </p:cNvCxnSpPr>
          <p:nvPr/>
        </p:nvCxnSpPr>
        <p:spPr>
          <a:xfrm>
            <a:off x="2692891" y="1480325"/>
            <a:ext cx="0" cy="254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2E090EB-C310-CE80-6001-4E62FE843DC5}"/>
              </a:ext>
            </a:extLst>
          </p:cNvPr>
          <p:cNvCxnSpPr/>
          <p:nvPr/>
        </p:nvCxnSpPr>
        <p:spPr>
          <a:xfrm>
            <a:off x="6982118" y="1690597"/>
            <a:ext cx="8572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0682673-2A92-4A85-CE14-DEDA4936B106}"/>
              </a:ext>
            </a:extLst>
          </p:cNvPr>
          <p:cNvCxnSpPr/>
          <p:nvPr/>
        </p:nvCxnSpPr>
        <p:spPr>
          <a:xfrm>
            <a:off x="6982118" y="1781268"/>
            <a:ext cx="8572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C59FC8E-73A7-76BA-ECCA-568E75AD36C9}"/>
              </a:ext>
            </a:extLst>
          </p:cNvPr>
          <p:cNvCxnSpPr/>
          <p:nvPr/>
        </p:nvCxnSpPr>
        <p:spPr>
          <a:xfrm>
            <a:off x="6972615" y="1921369"/>
            <a:ext cx="8572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93C0B4-542D-9A51-14F9-A723C003ED64}"/>
              </a:ext>
            </a:extLst>
          </p:cNvPr>
          <p:cNvCxnSpPr/>
          <p:nvPr/>
        </p:nvCxnSpPr>
        <p:spPr>
          <a:xfrm>
            <a:off x="6972615" y="2183884"/>
            <a:ext cx="8572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C0885B4-E41D-D4C8-E5B3-3F42957E5050}"/>
              </a:ext>
            </a:extLst>
          </p:cNvPr>
          <p:cNvCxnSpPr/>
          <p:nvPr/>
        </p:nvCxnSpPr>
        <p:spPr>
          <a:xfrm>
            <a:off x="6972615" y="2509634"/>
            <a:ext cx="8572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301C04C-4B5C-3F61-3A0F-A4F0C9A1B6D5}"/>
                  </a:ext>
                </a:extLst>
              </p:cNvPr>
              <p:cNvSpPr txBox="1"/>
              <p:nvPr/>
            </p:nvSpPr>
            <p:spPr>
              <a:xfrm>
                <a:off x="7228207" y="1987718"/>
                <a:ext cx="2156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⟩=</m:t>
                      </m:r>
                      <m:r>
                        <m:rPr>
                          <m:nor/>
                        </m:rPr>
                        <a:rPr lang="en-US" dirty="0"/>
                        <m:t>|</m:t>
                      </m:r>
                      <m:r>
                        <m:rPr>
                          <m:nor/>
                        </m:rPr>
                        <a:rPr lang="en-US" b="1" i="0" dirty="0" smtClean="0"/>
                        <m:t>1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⟩=</m:t>
                      </m:r>
                      <m:r>
                        <m:rPr>
                          <m:nor/>
                        </m:rPr>
                        <a:rPr lang="en-US" dirty="0"/>
                        <m:t>|</m:t>
                      </m:r>
                      <m:r>
                        <m:rPr>
                          <m:nor/>
                        </m:rPr>
                        <a:rPr lang="en-US" b="1" dirty="0"/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301C04C-4B5C-3F61-3A0F-A4F0C9A1B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8207" y="1987718"/>
                <a:ext cx="2156711" cy="646331"/>
              </a:xfrm>
              <a:prstGeom prst="rect">
                <a:avLst/>
              </a:prstGeom>
              <a:blipFill>
                <a:blip r:embed="rId4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6E741CE-B773-7700-AA73-43555E2D03F8}"/>
              </a:ext>
            </a:extLst>
          </p:cNvPr>
          <p:cNvCxnSpPr/>
          <p:nvPr/>
        </p:nvCxnSpPr>
        <p:spPr>
          <a:xfrm>
            <a:off x="7185318" y="2179434"/>
            <a:ext cx="0" cy="3302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DDC2BB4-16F7-60E6-49C5-79CCB1FF6E97}"/>
              </a:ext>
            </a:extLst>
          </p:cNvPr>
          <p:cNvCxnSpPr/>
          <p:nvPr/>
        </p:nvCxnSpPr>
        <p:spPr>
          <a:xfrm flipV="1">
            <a:off x="6585915" y="1555750"/>
            <a:ext cx="0" cy="1016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24759A0-1DA2-DD70-79AA-42B277D89D85}"/>
              </a:ext>
            </a:extLst>
          </p:cNvPr>
          <p:cNvSpPr txBox="1"/>
          <p:nvPr/>
        </p:nvSpPr>
        <p:spPr>
          <a:xfrm>
            <a:off x="5669654" y="1845268"/>
            <a:ext cx="90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96B67292-49B9-80BA-6329-DB579D5C6B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2953" y="2690006"/>
            <a:ext cx="1817152" cy="1579588"/>
          </a:xfrm>
          <a:prstGeom prst="rect">
            <a:avLst/>
          </a:prstGeom>
        </p:spPr>
      </p:pic>
      <p:pic>
        <p:nvPicPr>
          <p:cNvPr id="1026" name="Picture 2" descr="Atoms – Primary Science Online">
            <a:extLst>
              <a:ext uri="{FF2B5EF4-FFF2-40B4-BE49-F238E27FC236}">
                <a16:creationId xmlns:a16="http://schemas.microsoft.com/office/drawing/2014/main" id="{2E18E0E7-3BBB-C509-8452-0B2A1A416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015" y="1686407"/>
            <a:ext cx="1261342" cy="8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608CF85-F4C2-5321-31E4-605552619CD8}"/>
              </a:ext>
            </a:extLst>
          </p:cNvPr>
          <p:cNvCxnSpPr/>
          <p:nvPr/>
        </p:nvCxnSpPr>
        <p:spPr>
          <a:xfrm>
            <a:off x="6972615" y="3363755"/>
            <a:ext cx="8572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AFAA0D-E410-4C3C-CFC7-AD4D13F96514}"/>
              </a:ext>
            </a:extLst>
          </p:cNvPr>
          <p:cNvCxnSpPr/>
          <p:nvPr/>
        </p:nvCxnSpPr>
        <p:spPr>
          <a:xfrm>
            <a:off x="6972615" y="3499904"/>
            <a:ext cx="8572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716ED9-5486-640C-F1E2-5AF7804F18A5}"/>
                  </a:ext>
                </a:extLst>
              </p:cNvPr>
              <p:cNvSpPr txBox="1"/>
              <p:nvPr/>
            </p:nvSpPr>
            <p:spPr>
              <a:xfrm>
                <a:off x="7228207" y="3493352"/>
                <a:ext cx="21567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⟩=</m:t>
                      </m:r>
                      <m:r>
                        <m:rPr>
                          <m:nor/>
                        </m:rPr>
                        <a:rPr lang="en-US" dirty="0"/>
                        <m:t>|</m:t>
                      </m:r>
                      <m:r>
                        <m:rPr>
                          <m:nor/>
                        </m:rPr>
                        <a:rPr lang="en-US" b="1" i="0" dirty="0" smtClean="0"/>
                        <m:t>1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⟩=</m:t>
                      </m:r>
                      <m:r>
                        <m:rPr>
                          <m:nor/>
                        </m:rPr>
                        <a:rPr lang="en-US" dirty="0"/>
                        <m:t>|</m:t>
                      </m:r>
                      <m:r>
                        <m:rPr>
                          <m:nor/>
                        </m:rPr>
                        <a:rPr lang="en-US" b="1" dirty="0"/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716ED9-5486-640C-F1E2-5AF7804F1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8207" y="3493352"/>
                <a:ext cx="2156711" cy="646331"/>
              </a:xfrm>
              <a:prstGeom prst="rect">
                <a:avLst/>
              </a:prstGeom>
              <a:blipFill>
                <a:blip r:embed="rId9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D9144B3-6970-6A53-A0F8-918031020C4E}"/>
              </a:ext>
            </a:extLst>
          </p:cNvPr>
          <p:cNvCxnSpPr/>
          <p:nvPr/>
        </p:nvCxnSpPr>
        <p:spPr>
          <a:xfrm>
            <a:off x="7185318" y="3685068"/>
            <a:ext cx="0" cy="3302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72DC85-CE3D-68ED-D391-B2137994C6D7}"/>
                  </a:ext>
                </a:extLst>
              </p:cNvPr>
              <p:cNvSpPr txBox="1"/>
              <p:nvPr/>
            </p:nvSpPr>
            <p:spPr>
              <a:xfrm>
                <a:off x="6621043" y="3645936"/>
                <a:ext cx="5381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72DC85-CE3D-68ED-D391-B2137994C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1043" y="3645936"/>
                <a:ext cx="53812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3D600E-F1AC-F36F-22E4-1458F3D0338B}"/>
              </a:ext>
            </a:extLst>
          </p:cNvPr>
          <p:cNvCxnSpPr/>
          <p:nvPr/>
        </p:nvCxnSpPr>
        <p:spPr>
          <a:xfrm>
            <a:off x="6972615" y="3689518"/>
            <a:ext cx="8572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452940-A213-43AD-08DD-FD03AA5EB7AF}"/>
              </a:ext>
            </a:extLst>
          </p:cNvPr>
          <p:cNvCxnSpPr/>
          <p:nvPr/>
        </p:nvCxnSpPr>
        <p:spPr>
          <a:xfrm>
            <a:off x="6972615" y="4015268"/>
            <a:ext cx="8572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483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382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5189B-93D8-CB50-E198-F9D9A9A23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8CD7F5-31C3-7FBF-CBE0-E1850F9F0A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LC Resonator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4F230980-0153-A0BC-BEB8-71F7EA07EA05}"/>
                  </a:ext>
                </a:extLst>
              </p:cNvPr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8462384" cy="1828800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1800" dirty="0"/>
                  <a:t>Analogous to the mechanical harmonic oscillator</a:t>
                </a:r>
              </a:p>
              <a:p>
                <a:pPr lvl="1"/>
                <a:r>
                  <a:rPr lang="en-US" sz="1800" dirty="0"/>
                  <a:t>System </a:t>
                </a:r>
                <a:r>
                  <a:rPr lang="en-US" sz="1800" i="1" dirty="0"/>
                  <a:t>oscillates</a:t>
                </a:r>
                <a:r>
                  <a:rPr lang="en-US" sz="1800" dirty="0"/>
                  <a:t> between electrical energy (“kinetic energy”) in the capacitor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1800" dirty="0"/>
                  <a:t> and magnetic energy (“potential energy”) in the inductor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US" sz="1800" dirty="0"/>
              </a:p>
              <a:p>
                <a:pPr lvl="1"/>
                <a:r>
                  <a:rPr lang="en-US" sz="1800" dirty="0"/>
                  <a:t>Energy at time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nary>
                  </m:oMath>
                </a14:m>
                <a:endParaRPr lang="en-US" sz="1800" dirty="0"/>
              </a:p>
              <a:p>
                <a:pPr lvl="1"/>
                <a:r>
                  <a:rPr lang="en-US" sz="1800" dirty="0"/>
                  <a:t>Using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𝐿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𝑑𝐼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sz="1800" dirty="0"/>
                  <a:t>  and 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𝐶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sz="1800" dirty="0"/>
                  <a:t>, classical Hamiltonian: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𝐿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  <a:p>
                <a:pPr lvl="1"/>
                <a:r>
                  <a:rPr lang="en-US" sz="1800" dirty="0"/>
                  <a:t>Resonant Frequency: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𝐿𝐶</m:t>
                            </m:r>
                          </m:e>
                        </m:rad>
                      </m:den>
                    </m:f>
                  </m:oMath>
                </a14:m>
                <a:endParaRPr lang="en-US" sz="1800" dirty="0"/>
              </a:p>
              <a:p>
                <a:pPr marL="0" lvl="1" indent="0">
                  <a:buNone/>
                </a:pPr>
                <a:endParaRPr lang="en-US" sz="1800" dirty="0"/>
              </a:p>
              <a:p>
                <a:pPr marL="0" lvl="1" indent="0">
                  <a:buNone/>
                </a:pPr>
                <a:endParaRPr lang="en-US" sz="2000" dirty="0"/>
              </a:p>
              <a:p>
                <a:pPr lvl="1"/>
                <a:endParaRPr lang="en-US" sz="2000" dirty="0"/>
              </a:p>
              <a:p>
                <a:pPr marL="225425" lvl="2" indent="0" algn="ctr"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4F230980-0153-A0BC-BEB8-71F7EA07EA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8462384" cy="1828800"/>
              </a:xfrm>
              <a:prstGeom prst="rect">
                <a:avLst/>
              </a:prstGeom>
              <a:blipFill>
                <a:blip r:embed="rId3"/>
                <a:stretch>
                  <a:fillRect l="-504" t="-1667" b="-9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2B11A4F-99A2-6CCD-1150-718981A416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75" t="25040" r="11985"/>
          <a:stretch/>
        </p:blipFill>
        <p:spPr>
          <a:xfrm>
            <a:off x="6576615" y="2292669"/>
            <a:ext cx="2110185" cy="171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70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FAE31-9F07-912A-D8CD-E94B40D53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8F02D2-9142-BF33-A627-A80BAE3893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Quantum Harmonic Oscillator (QHO) – Hamiltonian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9748BBE8-4061-11B3-12A2-4F6BC290C53E}"/>
                  </a:ext>
                </a:extLst>
              </p:cNvPr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8324645" cy="3717242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2000" dirty="0"/>
                  <a:t>Proceed to quantum-mechanical description</a:t>
                </a:r>
              </a:p>
              <a:p>
                <a:pPr lvl="2"/>
                <a:r>
                  <a:rPr lang="en-US" sz="1800" dirty="0"/>
                  <a:t>superconductors in cold temperature</a:t>
                </a:r>
              </a:p>
              <a:p>
                <a:pPr lvl="1"/>
                <a:r>
                  <a:rPr lang="en-US" sz="2000" b="0" dirty="0"/>
                  <a:t>Quantum conjugate operators: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 dirty="0"/>
                  <a:t> (superconducting phase)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/>
                  <a:t> (number of cooper pairs)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=4</m:t>
                      </m:r>
                      <m:sSub>
                        <m:sSub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sSup>
                        <m:s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p>
                        <m:s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  <a:p>
                <a:pPr marL="0" lvl="1" indent="0">
                  <a:buNone/>
                </a:pPr>
                <a:r>
                  <a:rPr lang="en-US" sz="2000" dirty="0"/>
                  <a:t> 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US" sz="2000" dirty="0"/>
                  <a:t> are constants</a:t>
                </a:r>
              </a:p>
              <a:p>
                <a:pPr lvl="1"/>
                <a:r>
                  <a:rPr lang="en-US" sz="2000" dirty="0"/>
                  <a:t>From this point onward, drop hat notation</a:t>
                </a:r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9748BBE8-4061-11B3-12A2-4F6BC290C5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8324645" cy="3717242"/>
              </a:xfrm>
              <a:prstGeom prst="rect">
                <a:avLst/>
              </a:prstGeom>
              <a:blipFill>
                <a:blip r:embed="rId3"/>
                <a:stretch>
                  <a:fillRect l="-659" t="-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SQUID Magnetometer and Josephson Junctions">
            <a:extLst>
              <a:ext uri="{FF2B5EF4-FFF2-40B4-BE49-F238E27FC236}">
                <a16:creationId xmlns:a16="http://schemas.microsoft.com/office/drawing/2014/main" id="{D066CB93-8DA9-044B-53AA-FF9F8B3F1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3858" r="54819" b="4623"/>
          <a:stretch/>
        </p:blipFill>
        <p:spPr bwMode="auto">
          <a:xfrm>
            <a:off x="6871614" y="2496994"/>
            <a:ext cx="1432821" cy="155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142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AC76A-F39E-E9D5-ABB9-9E9778836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4C03B3-7D38-8D64-DA72-D2521A974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Quantum Harmonic Oscillator (QHO) – Hamiltonian Alternate Form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E20A9C51-C451-9B6C-E2E8-7CD731A413E8}"/>
                  </a:ext>
                </a:extLst>
              </p:cNvPr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224416" y="713129"/>
                <a:ext cx="8863743" cy="3717242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2000" dirty="0"/>
                  <a:t>Rewrite using lowering and raising operators (ladder operators)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000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begChr m:val="|"/>
                        <m:endChr m:val="⟩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ra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−1⟩</m:t>
                    </m:r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  <m:d>
                      <m:dPr>
                        <m:begChr m:val="|"/>
                        <m:endChr m:val="⟩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rad>
                    <m:r>
                      <a:rPr lang="en-US" sz="1600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1⟩</m:t>
                    </m:r>
                  </m:oMath>
                </a14:m>
                <a:endParaRPr lang="en-US" sz="1600" dirty="0"/>
              </a:p>
              <a:p>
                <a:pPr lvl="1"/>
                <a:r>
                  <a:rPr lang="en-US" sz="2000" dirty="0"/>
                  <a:t>Matrix form of operators:</a:t>
                </a:r>
              </a:p>
              <a:p>
                <a:pPr marL="0" lvl="1" indent="0">
                  <a:buNone/>
                </a:pPr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𝑧𝑝𝑓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𝑧𝑝𝑓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pPr lvl="2"/>
                <a:r>
                  <a:rPr lang="en-US" sz="1600" dirty="0"/>
                  <a:t>Constants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𝑧𝑝𝑓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32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sz="1600" dirty="0"/>
                  <a:t> 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𝑧𝑝𝑓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</m:oMath>
                </a14:m>
                <a:endParaRPr lang="en-US" sz="1600" dirty="0"/>
              </a:p>
              <a:p>
                <a:pPr lvl="1"/>
                <a:r>
                  <a:rPr lang="en-US" sz="2000" dirty="0"/>
                  <a:t>Can derive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=ℏ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pPr marL="0" lvl="1" indent="0">
                  <a:buNone/>
                </a:pPr>
                <a:endParaRPr lang="en-US" sz="2000" dirty="0"/>
              </a:p>
              <a:p>
                <a:pPr marL="0" lvl="1" indent="0">
                  <a:buNone/>
                </a:pPr>
                <a:endParaRPr lang="en-US" sz="2000" dirty="0"/>
              </a:p>
            </p:txBody>
          </p:sp>
        </mc:Choice>
        <mc:Fallback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E20A9C51-C451-9B6C-E2E8-7CD731A413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224416" y="713129"/>
                <a:ext cx="8863743" cy="3717242"/>
              </a:xfrm>
              <a:prstGeom prst="rect">
                <a:avLst/>
              </a:prstGeom>
              <a:blipFill>
                <a:blip r:embed="rId3"/>
                <a:stretch>
                  <a:fillRect l="-619" t="-656" b="-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7E296DB-CCBE-D5B0-1753-13746E55DFBE}"/>
                  </a:ext>
                </a:extLst>
              </p:cNvPr>
              <p:cNvSpPr txBox="1"/>
              <p:nvPr/>
            </p:nvSpPr>
            <p:spPr>
              <a:xfrm>
                <a:off x="3363888" y="1663886"/>
                <a:ext cx="7721794" cy="9529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</m:mr>
                          <m:m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</m:mr>
                          <m:m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</m:mr>
                          <m:m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1400" dirty="0"/>
                  <a:t> 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</m:mr>
                          <m:m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</m:mr>
                          <m:m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</m:mr>
                          <m:m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7E296DB-CCBE-D5B0-1753-13746E55D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888" y="1663886"/>
                <a:ext cx="7721794" cy="9529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8886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48A86-F2DF-4CE0-0267-DCB6B81A0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7E4A1E-E6C5-94C6-F427-92BF850EA4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Quantum Harmonic Oscillator (QHO) – Issues for Qubit Building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5397A387-21C4-B9C2-2FB7-6E871856978B}"/>
                  </a:ext>
                </a:extLst>
              </p:cNvPr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6385789" cy="1828800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2000" dirty="0"/>
                  <a:t>Solve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d>
                      <m:dPr>
                        <m:begChr m:val="|"/>
                        <m:endChr m:val="⟩"/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2000" dirty="0"/>
                  <a:t> for eigenstates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2000" dirty="0"/>
                  <a:t>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=0,1,2,…</m:t>
                    </m:r>
                  </m:oMath>
                </a14:m>
                <a:endParaRPr lang="en-US" sz="2000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=ℏ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lvl="1"/>
                <a:r>
                  <a:rPr lang="en-US" sz="2000" dirty="0"/>
                  <a:t>Issue: equally spaced energy levels </a:t>
                </a:r>
              </a:p>
              <a:p>
                <a:pPr lvl="1"/>
                <a:r>
                  <a:rPr lang="en-US" sz="2000" dirty="0"/>
                  <a:t>Solution: add anharmonicity to the system </a:t>
                </a:r>
              </a:p>
              <a:p>
                <a:pPr lvl="2"/>
                <a:r>
                  <a:rPr lang="en-US" sz="1600" dirty="0"/>
                  <a:t>Want frequencies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0→1</m:t>
                        </m:r>
                      </m:sup>
                    </m:sSubSup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600" dirty="0"/>
                  <a:t> sufficiently different</a:t>
                </a:r>
              </a:p>
              <a:p>
                <a:pPr lvl="2"/>
                <a:r>
                  <a:rPr lang="en-US" sz="1600" dirty="0"/>
                  <a:t>Replace the inductor with a Josephson junction</a:t>
                </a:r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5397A387-21C4-B9C2-2FB7-6E87185697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224416" y="798917"/>
                <a:ext cx="6385789" cy="1828800"/>
              </a:xfrm>
              <a:prstGeom prst="rect">
                <a:avLst/>
              </a:prstGeom>
              <a:blipFill>
                <a:blip r:embed="rId3"/>
                <a:stretch>
                  <a:fillRect l="-860" t="-1667" b="-4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BE6D6ED-3923-7BAF-18F7-491BFABF2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285" y="1487549"/>
            <a:ext cx="2379954" cy="216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55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16699-608E-B550-C8D7-C2B29082C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4DD4D8-8155-45A7-9C57-AB8CB12121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Analyzing the QHO with a Josephson Junction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26F0A8A9-1740-F8ED-DBE2-420D2F3ED24E}"/>
                  </a:ext>
                </a:extLst>
              </p:cNvPr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224416" y="602095"/>
                <a:ext cx="6958161" cy="1828800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2000" dirty="0"/>
                  <a:t>Two Josephson Relations: 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m:rPr>
                          <m:nor/>
                        </m:rPr>
                        <a:rPr lang="en-US" sz="2000" dirty="0"/>
                        <m:t>   </m:t>
                      </m:r>
                      <m:r>
                        <m:rPr>
                          <m:nor/>
                        </m:rPr>
                        <a:rPr lang="en-US" sz="2000" dirty="0"/>
                        <m:t>and</m:t>
                      </m:r>
                      <m:r>
                        <m:rPr>
                          <m:nor/>
                        </m:rPr>
                        <a:rPr lang="en-US" sz="2000" dirty="0"/>
                        <m:t>  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lvl="1"/>
                <a:r>
                  <a:rPr lang="en-US" sz="2000" dirty="0"/>
                  <a:t>Modified Hamiltonian: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=4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2000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Σ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600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Σ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en-US" sz="1600" dirty="0"/>
                  <a:t> is the Josephson energy</a:t>
                </a:r>
                <a:r>
                  <a:rPr lang="en-US" sz="1600"/>
                  <a:t>. </a:t>
                </a:r>
                <a:endParaRPr lang="en-US" sz="1600" dirty="0"/>
              </a:p>
              <a:p>
                <a:pPr lvl="1"/>
                <a:r>
                  <a:rPr lang="en-US" sz="2000" dirty="0"/>
                  <a:t>System governed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sz="2000" dirty="0"/>
                  <a:t> ratio</a:t>
                </a:r>
              </a:p>
              <a:p>
                <a:pPr lvl="2"/>
                <a:r>
                  <a:rPr lang="en-US" sz="1600" dirty="0"/>
                  <a:t>Junction design freedom leads to varying energy spacing</a:t>
                </a:r>
              </a:p>
              <a:p>
                <a:pPr lvl="2"/>
                <a:r>
                  <a:rPr lang="en-US" sz="1600" dirty="0"/>
                  <a:t>To make system more noise resilient, design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26F0A8A9-1740-F8ED-DBE2-420D2F3ED2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224416" y="602095"/>
                <a:ext cx="6958161" cy="1828800"/>
              </a:xfrm>
              <a:prstGeom prst="rect">
                <a:avLst/>
              </a:prstGeom>
              <a:blipFill>
                <a:blip r:embed="rId3"/>
                <a:stretch>
                  <a:fillRect l="-789" t="-1667" b="-9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A29E233C-3D5E-97F1-88CF-6307DB8D46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335" r="19213"/>
          <a:stretch/>
        </p:blipFill>
        <p:spPr>
          <a:xfrm>
            <a:off x="7429396" y="2148609"/>
            <a:ext cx="1563554" cy="1577819"/>
          </a:xfrm>
          <a:prstGeom prst="rect">
            <a:avLst/>
          </a:prstGeom>
        </p:spPr>
      </p:pic>
      <p:pic>
        <p:nvPicPr>
          <p:cNvPr id="2" name="Picture 2" descr="SQUID Magnetometer and Josephson Junctions">
            <a:extLst>
              <a:ext uri="{FF2B5EF4-FFF2-40B4-BE49-F238E27FC236}">
                <a16:creationId xmlns:a16="http://schemas.microsoft.com/office/drawing/2014/main" id="{CE487466-BDB8-D6B9-CCD8-4ABFA1B35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799" y="817231"/>
            <a:ext cx="2621151" cy="133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934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240BE-A629-D3B6-2923-6343C9BAA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3E3F23-1EC3-6B48-270A-06ADE504FE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35" r="19213"/>
          <a:stretch/>
        </p:blipFill>
        <p:spPr>
          <a:xfrm>
            <a:off x="5330871" y="3203244"/>
            <a:ext cx="1194620" cy="120551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E51328-C775-6EDD-94FA-D239DC8AD2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Transmon Qubit – Energy Spectra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6F680ED7-577C-CA51-6784-5BF14417AD72}"/>
                  </a:ext>
                </a:extLst>
              </p:cNvPr>
              <p:cNvSpPr>
                <a:spLocks noGrp="1"/>
              </p:cNvSpPr>
              <p:nvPr>
                <p:ph type="body" sz="quarter" idx="4294967295" hasCustomPrompt="1"/>
              </p:nvPr>
            </p:nvSpPr>
            <p:spPr>
              <a:xfrm>
                <a:off x="224417" y="798917"/>
                <a:ext cx="6497976" cy="1828800"/>
              </a:xfrm>
              <a:prstGeom prst="rect">
                <a:avLst/>
              </a:prstGeom>
            </p:spPr>
            <p:txBody>
              <a:bodyPr/>
              <a:lstStyle>
                <a:lvl2pPr marL="225425" marR="0" indent="-225425" algn="l" defTabSz="457200" rtl="0" eaLnBrk="1" fontAlgn="auto" latinLnBrk="0" hangingPunct="1">
                  <a:lnSpc>
                    <a:spcPct val="100000"/>
                  </a:lnSpc>
                  <a:spcBef>
                    <a:spcPts val="20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lvl2pPr>
                <a:lvl3pPr marL="461963" marR="0" indent="-236538" algn="l" defTabSz="4572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D6001C"/>
                  </a:buClr>
                  <a:buSzTx/>
                  <a:buFont typeface="Arial" panose="020B0604020202020204" pitchFamily="34" charset="0"/>
                  <a:buChar char="−"/>
                  <a:tabLst/>
                  <a:defRPr/>
                </a:lvl3pPr>
              </a:lstStyle>
              <a:p>
                <a:pPr lvl="1"/>
                <a:r>
                  <a:rPr lang="en-US" sz="2000" dirty="0"/>
                  <a:t>To 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sz="2000" dirty="0"/>
                  <a:t>, 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sz="2000" dirty="0"/>
                  <a:t> small</a:t>
                </a:r>
              </a:p>
              <a:p>
                <a:pPr lvl="2"/>
                <a:r>
                  <a:rPr lang="en-US" sz="1600" dirty="0"/>
                  <a:t>Transmon qubit: implement a capacitor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lvl="1"/>
                <a:r>
                  <a:rPr lang="en-US" sz="2000" dirty="0"/>
                  <a:t>Expand the potential term as a power series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 dirty="0"/>
                  <a:t> small)</a:t>
                </a:r>
              </a:p>
              <a:p>
                <a:pPr marL="0" lvl="1" indent="0" algn="ctr">
                  <a:buNone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/>
                  <a:t> (mod constant)</a:t>
                </a:r>
              </a:p>
              <a:p>
                <a:pPr lvl="1"/>
                <a:r>
                  <a:rPr lang="en-US" sz="2000" dirty="0"/>
                  <a:t>Truncate up to fourth order, and use Ladder operators</a:t>
                </a:r>
              </a:p>
              <a:p>
                <a:pPr marL="225425" lvl="2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18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Text Placeholder 6">
                <a:extLst>
                  <a:ext uri="{FF2B5EF4-FFF2-40B4-BE49-F238E27FC236}">
                    <a16:creationId xmlns:a16="http://schemas.microsoft.com/office/drawing/2014/main" id="{6F680ED7-577C-CA51-6784-5BF14417AD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 hasCustomPrompt="1"/>
              </p:nvPr>
            </p:nvSpPr>
            <p:spPr>
              <a:xfrm>
                <a:off x="224417" y="798917"/>
                <a:ext cx="6497976" cy="1828800"/>
              </a:xfrm>
              <a:prstGeom prst="rect">
                <a:avLst/>
              </a:prstGeom>
              <a:blipFill>
                <a:blip r:embed="rId4"/>
                <a:stretch>
                  <a:fillRect l="-844" t="-1667" r="-188" b="-6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2EC8666B-2510-A7B4-A7FB-2587212B8F6F}"/>
              </a:ext>
            </a:extLst>
          </p:cNvPr>
          <p:cNvGrpSpPr/>
          <p:nvPr/>
        </p:nvGrpSpPr>
        <p:grpSpPr>
          <a:xfrm>
            <a:off x="1832002" y="2215821"/>
            <a:ext cx="1895400" cy="614254"/>
            <a:chOff x="2663509" y="2050265"/>
            <a:chExt cx="2003304" cy="61425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75C1E74-A557-3B1C-CEA9-46C33A7766BE}"/>
                </a:ext>
              </a:extLst>
            </p:cNvPr>
            <p:cNvSpPr/>
            <p:nvPr/>
          </p:nvSpPr>
          <p:spPr>
            <a:xfrm>
              <a:off x="2663509" y="2050265"/>
              <a:ext cx="837619" cy="61425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6791458-6506-A9E1-C329-24CB1DC48AD8}"/>
                </a:ext>
              </a:extLst>
            </p:cNvPr>
            <p:cNvSpPr/>
            <p:nvPr/>
          </p:nvSpPr>
          <p:spPr>
            <a:xfrm>
              <a:off x="3501128" y="2050265"/>
              <a:ext cx="1165685" cy="614254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BD448E2-2E3D-975A-9E27-3C2AE1193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2601" y="742012"/>
            <a:ext cx="2414081" cy="22296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25B582-6DC4-4D8F-DD78-0D9C31BAD980}"/>
                  </a:ext>
                </a:extLst>
              </p:cNvPr>
              <p:cNvSpPr txBox="1"/>
              <p:nvPr/>
            </p:nvSpPr>
            <p:spPr>
              <a:xfrm>
                <a:off x="6525491" y="3547173"/>
                <a:ext cx="2414081" cy="9166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5425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pPr marL="225425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1→2</m:t>
                          </m:r>
                        </m:sup>
                      </m:sSub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25B582-6DC4-4D8F-DD78-0D9C31BAD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491" y="3547173"/>
                <a:ext cx="2414081" cy="916661"/>
              </a:xfrm>
              <a:prstGeom prst="rect">
                <a:avLst/>
              </a:prstGeom>
              <a:blipFill>
                <a:blip r:embed="rId6"/>
                <a:stretch>
                  <a:fillRect b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3127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2015TemplateColors">
      <a:dk1>
        <a:sysClr val="windowText" lastClr="000000"/>
      </a:dk1>
      <a:lt1>
        <a:sysClr val="window" lastClr="FFFFFF"/>
      </a:lt1>
      <a:dk2>
        <a:srgbClr val="323232"/>
      </a:dk2>
      <a:lt2>
        <a:srgbClr val="EEECE1"/>
      </a:lt2>
      <a:accent1>
        <a:srgbClr val="D00016"/>
      </a:accent1>
      <a:accent2>
        <a:srgbClr val="32323C"/>
      </a:accent2>
      <a:accent3>
        <a:srgbClr val="B9B5AD"/>
      </a:accent3>
      <a:accent4>
        <a:srgbClr val="325A9C"/>
      </a:accent4>
      <a:accent5>
        <a:srgbClr val="EFE793"/>
      </a:accent5>
      <a:accent6>
        <a:srgbClr val="2F3C6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18222</TotalTime>
  <Words>1986</Words>
  <Application>Microsoft Office PowerPoint</Application>
  <PresentationFormat>On-screen Show (16:9)</PresentationFormat>
  <Paragraphs>281</Paragraphs>
  <Slides>30</Slides>
  <Notes>30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Abadi</vt:lpstr>
      <vt:lpstr>Wingdings</vt:lpstr>
      <vt:lpstr>Cambria Math</vt:lpstr>
      <vt:lpstr>Office Theme</vt:lpstr>
      <vt:lpstr>A Quantum Engineer’s Guide to Superconducting Qubits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Rensselaer Polytechnic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Trish Galvin</dc:creator>
  <cp:lastModifiedBy>Jack Mandell</cp:lastModifiedBy>
  <cp:revision>223</cp:revision>
  <cp:lastPrinted>2018-06-01T14:13:22Z</cp:lastPrinted>
  <dcterms:created xsi:type="dcterms:W3CDTF">2015-02-27T15:34:19Z</dcterms:created>
  <dcterms:modified xsi:type="dcterms:W3CDTF">2024-11-20T18:18:26Z</dcterms:modified>
</cp:coreProperties>
</file>